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645251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24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23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оңтүстіктен, оңтүстік-батыстан 3-8 м/с. Ауаның температурасы түнде 2-4 аяз, күндіз 4-6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25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25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smtClean="0">
                <a:latin typeface="Times New Roman" panose="02020603050405020304" pitchFamily="18" charset="0"/>
                <a:cs typeface="Times New Roman" panose="02020603050405020304" pitchFamily="18" charset="0"/>
              </a:rPr>
              <a:t>Көшпелі </a:t>
            </a:r>
            <a:r>
              <a:rPr lang="kk-KZ" sz="1200" smtClean="0">
                <a:latin typeface="Times New Roman" panose="02020603050405020304" pitchFamily="18" charset="0"/>
                <a:cs typeface="Times New Roman" panose="02020603050405020304" pitchFamily="18" charset="0"/>
              </a:rPr>
              <a:t>бұлтты, жауын-шашынсыз. </a:t>
            </a:r>
            <a:r>
              <a:rPr lang="kk-KZ" sz="1200" dirty="0" smtClean="0">
                <a:latin typeface="Times New Roman" panose="02020603050405020304" pitchFamily="18" charset="0"/>
                <a:cs typeface="Times New Roman" panose="02020603050405020304" pitchFamily="18" charset="0"/>
              </a:rPr>
              <a:t>Кей уақытта тұман. Оңтүстік-шығыстан соққан жел оңтүстік-батысқа ауысады 1-6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3-5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1556461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0.097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0.205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91465350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r>
                        <a:rPr lang="kk-KZ" altLang="x-none" sz="800" b="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16850</TotalTime>
  <Words>548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4022</cp:revision>
  <cp:lastPrinted>2021-07-01T07:38:07Z</cp:lastPrinted>
  <dcterms:created xsi:type="dcterms:W3CDTF">2018-03-27T06:03:00Z</dcterms:created>
  <dcterms:modified xsi:type="dcterms:W3CDTF">2025-12-23T07:33:16Z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