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05278267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метель, гололед. Ветер юго-западный 9-14, порывы 15-18 м/с. Температура воздуха ночью 4-6, днем 2-4 мороза.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26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метель, гололед. Ветер юго-западный, южный 9-14, порывы 15-20 м/с. Температура воздуха 15-17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4769108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25466</TotalTime>
  <Words>613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5042</cp:revision>
  <cp:lastPrinted>2021-07-01T03:56:27Z</cp:lastPrinted>
  <dcterms:created xsi:type="dcterms:W3CDTF">2018-03-27T06:03:00Z</dcterms:created>
  <dcterms:modified xsi:type="dcterms:W3CDTF">2025-12-24T07:27:43Z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