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39545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по 20 ч. 25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780716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ночью 26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31458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5304</cp:revision>
  <cp:lastPrinted>2025-12-12T07:56:19Z</cp:lastPrinted>
  <dcterms:created xsi:type="dcterms:W3CDTF">2018-03-27T06:03:00Z</dcterms:created>
  <dcterms:modified xsi:type="dcterms:W3CDTF">2025-12-24T06:59:25Z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