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246" y="-8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88153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2025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метель. Ветер юго-западный, западный 9-14, ночью порывы 15-20 м/с. Температура воздуха ночью и днем 17-19 мороза, днем с дальнейшим понижением.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27-29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декабря, ночью 26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20210</TotalTime>
  <Words>642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7706</cp:revision>
  <cp:lastPrinted>2021-07-01T03:56:27Z</cp:lastPrinted>
  <dcterms:created xsi:type="dcterms:W3CDTF">2018-03-27T06:03:00Z</dcterms:created>
  <dcterms:modified xsi:type="dcterms:W3CDTF">2025-12-24T06:26:16Z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