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25441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146969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снег. На дорогах гололедица. Ветер юго-западный 9-14 м/с. Температура воздуха ночью 5-7, днем 3-5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снег.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462976"/>
              </p:ext>
            </p:extLst>
          </p:nvPr>
        </p:nvGraphicFramePr>
        <p:xfrm>
          <a:off x="5134650" y="3763600"/>
          <a:ext cx="4463375" cy="252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solidFill>
            <a:srgbClr val="FF0000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декабря, ночью 26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53798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7491</cp:revision>
  <cp:lastPrinted>2025-08-12T06:13:34Z</cp:lastPrinted>
  <dcterms:created xsi:type="dcterms:W3CDTF">2018-03-27T06:03:00Z</dcterms:created>
  <dcterms:modified xsi:type="dcterms:W3CDTF">2025-12-24T05:58:44Z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