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59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937766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восточный, юго-восточный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263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2677189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20410</TotalTime>
  <Words>596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3842</cp:revision>
  <cp:lastPrinted>2021-10-14T11:15:53Z</cp:lastPrinted>
  <dcterms:created xsi:type="dcterms:W3CDTF">2018-03-27T06:03:00Z</dcterms:created>
  <dcterms:modified xsi:type="dcterms:W3CDTF">2025-12-24T07:34:16Z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