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401311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70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снег, метель, гололед. Ветер юго-западный 9-14, ночью порывы 15 м/с. Температура воздуха ночью и днем 6-8 мороза, днем с дальнейшим понижением.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ночью снег,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низовая метель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22-24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451965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074026"/>
              </p:ext>
            </p:extLst>
          </p:nvPr>
        </p:nvGraphicFramePr>
        <p:xfrm>
          <a:off x="5064822" y="4287916"/>
          <a:ext cx="4667251" cy="1997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Исмагулова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26025</TotalTime>
  <Words>611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4028</cp:revision>
  <cp:lastPrinted>2021-07-01T03:56:27Z</cp:lastPrinted>
  <dcterms:created xsi:type="dcterms:W3CDTF">2018-03-27T06:03:00Z</dcterms:created>
  <dcterms:modified xsi:type="dcterms:W3CDTF">2025-12-24T06:20:56Z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