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8331426"/>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көктайғақ.Оңтүстік-батыстан жел соғады, күші 9-14 м/с, екпіні 15-18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4-6 градус аяз, күндіз 2-4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4496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27168</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5121</cp:revision>
  <cp:lastPrinted>2021-07-01T07:38:07Z</cp:lastPrinted>
  <dcterms:created xsi:type="dcterms:W3CDTF">2018-03-27T06:03:00Z</dcterms:created>
  <dcterms:modified xsi:type="dcterms:W3CDTF">2025-12-24T07:27:38Z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