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3843020"/>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358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желтоқсан</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046714"/>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smtClean="0">
                <a:latin typeface="Times New Roman" panose="02020603050405020304" pitchFamily="18" charset="0"/>
                <a:cs typeface="Times New Roman" panose="02020603050405020304" pitchFamily="18" charset="0"/>
              </a:rPr>
              <a:t>                                       2025 </a:t>
            </a:r>
            <a:r>
              <a:rPr lang="ru-RU" altLang="ru-RU" sz="1100" b="1" dirty="0" err="1" smtClean="0">
                <a:latin typeface="Times New Roman" panose="02020603050405020304" pitchFamily="18" charset="0"/>
                <a:cs typeface="Times New Roman" panose="02020603050405020304" pitchFamily="18" charset="0"/>
              </a:rPr>
              <a:t>жылғы</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25 желтоқсан</a:t>
            </a:r>
            <a:endParaRPr lang="kk-KZ" sz="11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100" b="1" dirty="0" smtClean="0">
                <a:solidFill>
                  <a:prstClr val="black"/>
                </a:solidFill>
                <a:latin typeface="Times New Roman" panose="02020603050405020304" pitchFamily="18" charset="0"/>
                <a:cs typeface="Times New Roman" panose="02020603050405020304" pitchFamily="18" charset="0"/>
              </a:rPr>
              <a:t>24 желтоқсан сағ. 20-ден </a:t>
            </a:r>
            <a:r>
              <a:rPr lang="kk-KZ" sz="1100" b="1" dirty="0" smtClean="0">
                <a:solidFill>
                  <a:prstClr val="black"/>
                </a:solidFill>
                <a:latin typeface="Times New Roman" panose="02020603050405020304" pitchFamily="18" charset="0"/>
                <a:cs typeface="Times New Roman" panose="02020603050405020304" pitchFamily="18" charset="0"/>
              </a:rPr>
              <a:t>бастап</a:t>
            </a:r>
            <a:r>
              <a:rPr lang="kk-KZ" altLang="ru-RU" sz="1100" b="1" dirty="0" smtClean="0">
                <a:solidFill>
                  <a:prstClr val="black"/>
                </a:solidFill>
                <a:latin typeface="Times New Roman" panose="02020603050405020304" pitchFamily="18" charset="0"/>
                <a:cs typeface="Times New Roman" panose="02020603050405020304" pitchFamily="18" charset="0"/>
              </a:rPr>
              <a:t> 25 желтоқсан 2025 ж. сағ. 20-дейін</a:t>
            </a:r>
            <a:endParaRPr lang="en-US" altLang="ru-RU" sz="11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түнде </a:t>
            </a:r>
            <a:r>
              <a:rPr lang="kk-KZ" sz="1200" dirty="0" smtClean="0">
                <a:solidFill>
                  <a:prstClr val="black"/>
                </a:solidFill>
                <a:latin typeface="Times New Roman" panose="02020603050405020304" pitchFamily="18" charset="0"/>
                <a:cs typeface="Times New Roman" panose="02020603050405020304" pitchFamily="18" charset="0"/>
              </a:rPr>
              <a:t>қар</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бұрқасын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Солтүстік-батыстан соғатын жел о</a:t>
            </a:r>
            <a:r>
              <a:rPr lang="kk-KZ" sz="1200" kern="1400" dirty="0" smtClean="0">
                <a:solidFill>
                  <a:srgbClr val="000000"/>
                </a:solidFill>
                <a:latin typeface="Times New Roman" panose="02020603050405020304" pitchFamily="18" charset="0"/>
                <a:ea typeface="Times New Roman" panose="02020603050405020304" pitchFamily="18" charset="0"/>
              </a:rPr>
              <a:t>ңтүстік-батысқа ауыс</a:t>
            </a:r>
            <a:r>
              <a:rPr lang="ru-RU" sz="1200" dirty="0" err="1" smtClean="0">
                <a:solidFill>
                  <a:prstClr val="black"/>
                </a:solidFill>
                <a:latin typeface="Times New Roman" panose="02020603050405020304" pitchFamily="18" charset="0"/>
                <a:cs typeface="Times New Roman" panose="02020603050405020304" pitchFamily="18" charset="0"/>
              </a:rPr>
              <a:t>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температурасы түнде </a:t>
            </a:r>
            <a:r>
              <a:rPr lang="kk-KZ" sz="1200" dirty="0" smtClean="0">
                <a:solidFill>
                  <a:prstClr val="black"/>
                </a:solidFill>
                <a:latin typeface="Times New Roman" panose="02020603050405020304" pitchFamily="18" charset="0"/>
                <a:cs typeface="Times New Roman" panose="02020603050405020304" pitchFamily="18" charset="0"/>
              </a:rPr>
              <a:t>және күндіз 20-22 градус </a:t>
            </a:r>
            <a:r>
              <a:rPr lang="kk-KZ" sz="1200" dirty="0" smtClean="0">
                <a:solidFill>
                  <a:prstClr val="black"/>
                </a:solidFill>
                <a:latin typeface="Times New Roman" panose="02020603050405020304" pitchFamily="18" charset="0"/>
                <a:cs typeface="Times New Roman" panose="02020603050405020304" pitchFamily="18" charset="0"/>
              </a:rPr>
              <a:t>аяз.</a:t>
            </a:r>
          </a:p>
          <a:p>
            <a:pPr algn="just"/>
            <a:endParaRPr lang="kk-KZ" sz="1200" dirty="0" smtClean="0">
              <a:solidFill>
                <a:prstClr val="black"/>
              </a:solidFill>
              <a:latin typeface="Times New Roman" panose="02020603050405020304" pitchFamily="18" charset="0"/>
              <a:cs typeface="Times New Roman" panose="02020603050405020304" pitchFamily="18" charset="0"/>
            </a:endParaRPr>
          </a:p>
          <a:p>
            <a:pPr algn="just"/>
            <a:r>
              <a:rPr lang="kk-KZ" sz="1100" kern="900" dirty="0" smtClean="0">
                <a:solidFill>
                  <a:srgbClr val="000000"/>
                </a:solidFill>
                <a:latin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2025 жылғы </a:t>
            </a:r>
            <a:r>
              <a:rPr lang="kk-KZ" sz="1100" b="1" dirty="0" smtClean="0">
                <a:solidFill>
                  <a:prstClr val="black"/>
                </a:solidFill>
                <a:latin typeface="Times New Roman" panose="02020603050405020304" pitchFamily="18" charset="0"/>
                <a:cs typeface="Times New Roman" panose="02020603050405020304" pitchFamily="18" charset="0"/>
              </a:rPr>
              <a:t>26 желтоқсан </a:t>
            </a:r>
          </a:p>
          <a:p>
            <a:pPr lvl="0" algn="ctr"/>
            <a:r>
              <a:rPr lang="kk-KZ" sz="1100" b="1" dirty="0" smtClean="0">
                <a:solidFill>
                  <a:prstClr val="black"/>
                </a:solidFill>
                <a:latin typeface="Times New Roman" panose="02020603050405020304" pitchFamily="18" charset="0"/>
                <a:cs typeface="Times New Roman" panose="02020603050405020304" pitchFamily="18" charset="0"/>
              </a:rPr>
              <a:t>25 желтоқсан </a:t>
            </a:r>
            <a:r>
              <a:rPr lang="kk-KZ" sz="1100" b="1" dirty="0" smtClean="0">
                <a:latin typeface="Times New Roman" panose="02020603050405020304" pitchFamily="18" charset="0"/>
                <a:cs typeface="Times New Roman" panose="02020603050405020304" pitchFamily="18" charset="0"/>
              </a:rPr>
              <a:t>сағ. 20-ден бастап </a:t>
            </a:r>
            <a:r>
              <a:rPr lang="kk-KZ" sz="1100" b="1" dirty="0" smtClean="0">
                <a:solidFill>
                  <a:prstClr val="black"/>
                </a:solidFill>
                <a:latin typeface="Times New Roman" panose="02020603050405020304" pitchFamily="18" charset="0"/>
                <a:cs typeface="Times New Roman" panose="02020603050405020304" pitchFamily="18" charset="0"/>
              </a:rPr>
              <a:t>26 </a:t>
            </a:r>
            <a:r>
              <a:rPr lang="kk-KZ" sz="1100" b="1" dirty="0">
                <a:solidFill>
                  <a:prstClr val="black"/>
                </a:solidFill>
                <a:latin typeface="Times New Roman" panose="02020603050405020304" pitchFamily="18" charset="0"/>
                <a:cs typeface="Times New Roman" panose="02020603050405020304" pitchFamily="18" charset="0"/>
              </a:rPr>
              <a:t>желтоқсан </a:t>
            </a:r>
            <a:r>
              <a:rPr lang="kk-KZ" altLang="ru-RU" sz="1100" b="1" dirty="0" smtClean="0">
                <a:solidFill>
                  <a:prstClr val="black"/>
                </a:solidFill>
                <a:latin typeface="Times New Roman" panose="02020603050405020304" pitchFamily="18" charset="0"/>
                <a:cs typeface="Times New Roman" panose="02020603050405020304" pitchFamily="18" charset="0"/>
              </a:rPr>
              <a:t>2025 ж.</a:t>
            </a:r>
            <a:r>
              <a:rPr lang="kk-KZ" sz="1100" b="1" dirty="0" smtClean="0">
                <a:latin typeface="Times New Roman" panose="02020603050405020304" pitchFamily="18" charset="0"/>
                <a:cs typeface="Times New Roman" panose="02020603050405020304" pitchFamily="18" charset="0"/>
              </a:rPr>
              <a:t> сағ. 08-ға дейін </a:t>
            </a:r>
          </a:p>
          <a:p>
            <a:pPr lvl="0" algn="just"/>
            <a:r>
              <a:rPr lang="kk-KZ" sz="1200" kern="900" dirty="0" smtClean="0">
                <a:solidFill>
                  <a:srgbClr val="000000"/>
                </a:solidFill>
                <a:latin typeface="Times New Roman" panose="02020603050405020304" pitchFamily="18" charset="0"/>
                <a:ea typeface="Times New Roman" panose="02020603050405020304" pitchFamily="18" charset="0"/>
              </a:rPr>
              <a:t>Көшпелі бұлтты</a:t>
            </a:r>
            <a:r>
              <a:rPr lang="kk-KZ" sz="1200" kern="900">
                <a:solidFill>
                  <a:srgbClr val="000000"/>
                </a:solidFill>
                <a:latin typeface="Times New Roman" panose="02020603050405020304" pitchFamily="18" charset="0"/>
                <a:ea typeface="Times New Roman" panose="02020603050405020304" pitchFamily="18" charset="0"/>
              </a:rPr>
              <a:t>,</a:t>
            </a:r>
            <a:r>
              <a:rPr lang="kk-KZ" sz="1200" kern="1400">
                <a:solidFill>
                  <a:srgbClr val="000000"/>
                </a:solidFill>
                <a:latin typeface="Times New Roman" panose="02020603050405020304" pitchFamily="18" charset="0"/>
                <a:ea typeface="Times New Roman" panose="02020603050405020304" pitchFamily="18" charset="0"/>
              </a:rPr>
              <a:t> </a:t>
            </a:r>
            <a:r>
              <a:rPr lang="kk-KZ" sz="1200" kern="1400" smtClean="0">
                <a:solidFill>
                  <a:srgbClr val="000000"/>
                </a:solidFill>
                <a:latin typeface="Times New Roman" panose="02020603050405020304" pitchFamily="18" charset="0"/>
                <a:ea typeface="Times New Roman" panose="02020603050405020304" pitchFamily="18" charset="0"/>
              </a:rPr>
              <a:t>жауын-шашынсыз.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Оңтүстік-батыстан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24-26 </a:t>
            </a:r>
            <a:r>
              <a:rPr lang="ru-RU" sz="1200" dirty="0" smtClean="0">
                <a:solidFill>
                  <a:prstClr val="black"/>
                </a:solidFill>
                <a:latin typeface="Times New Roman" panose="02020603050405020304" pitchFamily="18" charset="0"/>
                <a:cs typeface="Times New Roman" panose="02020603050405020304" pitchFamily="18" charset="0"/>
              </a:rPr>
              <a:t>градус аяз.</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93440593"/>
              </p:ext>
            </p:extLst>
          </p:nvPr>
        </p:nvGraphicFramePr>
        <p:xfrm>
          <a:off x="5021476" y="4112227"/>
          <a:ext cx="4716320" cy="246423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Arial Cyr" panose="020B0604020202020204" pitchFamily="34" charset="0"/>
                        </a:rPr>
                        <a:t>0</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Arial Cyr" panose="020B0604020202020204" pitchFamily="34" charset="0"/>
                        </a:rPr>
                        <a:t>0</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305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0,0</a:t>
                      </a:r>
                      <a:r>
                        <a:rPr lang="ru-RU" sz="1100" b="0" i="0" u="none" strike="noStrike" dirty="0" smtClean="0">
                          <a:solidFill>
                            <a:srgbClr val="000000"/>
                          </a:solidFill>
                          <a:effectLst/>
                          <a:latin typeface="Calibri" panose="020F0502020204030204" pitchFamily="34" charset="0"/>
                        </a:rPr>
                        <a:t>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104356953"/>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23 желтоқсан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25,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26 желтоқсан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27610</TotalTime>
  <Words>587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Arial Cyr</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5313</cp:revision>
  <cp:lastPrinted>2021-07-01T07:38:07Z</cp:lastPrinted>
  <dcterms:created xsi:type="dcterms:W3CDTF">2018-03-27T06:03:00Z</dcterms:created>
  <dcterms:modified xsi:type="dcterms:W3CDTF">2025-12-24T06:59:28Z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