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2483870"/>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495842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14398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9"/>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25</a:t>
            </a:r>
            <a:r>
              <a:rPr lang="kk-KZ" sz="1100" b="1" kern="1400" dirty="0">
                <a:latin typeface="Times New Roman" panose="02020603050405020304" pitchFamily="18" charset="0"/>
                <a:cs typeface="Times New Roman" panose="02020603050405020304" pitchFamily="18" charset="0"/>
              </a:rPr>
              <a:t>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24 </a:t>
            </a:r>
            <a:r>
              <a:rPr lang="kk-KZ"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25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күндіз қар, жолдарда көктайғақ. Оңтүстік-батыстан жел соғады, күші 9-14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күндіз 3-5</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26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25</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26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қар.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4-6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25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26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50040</TotalTime>
  <Words>603</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7162</cp:revision>
  <cp:lastPrinted>2025-07-15T07:11:11Z</cp:lastPrinted>
  <dcterms:created xsi:type="dcterms:W3CDTF">2018-03-27T06:03:00Z</dcterms:created>
  <dcterms:modified xsi:type="dcterms:W3CDTF">2025-12-24T05:58:50Z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