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6" d="100"/>
          <a:sy n="106" d="100"/>
        </p:scale>
        <p:origin x="6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0448445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24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Көшпелі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б</a:t>
            </a:r>
            <a:r>
              <a:rPr lang="ru-RU" sz="1200" dirty="0" err="1">
                <a:solidFill>
                  <a:prstClr val="black"/>
                </a:solidFill>
                <a:latin typeface="Times New Roman" panose="02020603050405020304" pitchFamily="18" charset="0"/>
                <a:cs typeface="Times New Roman" pitchFamily="18" charset="0"/>
              </a:rPr>
              <a:t>ұрқасын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көктайғақ</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О</a:t>
            </a:r>
            <a:r>
              <a:rPr lang="ru-RU" sz="1200" dirty="0" err="1">
                <a:solidFill>
                  <a:prstClr val="black"/>
                </a:solidFill>
                <a:latin typeface="Times New Roman" panose="02020603050405020304" pitchFamily="18" charset="0"/>
                <a:cs typeface="Times New Roman" pitchFamily="18" charset="0"/>
              </a:rPr>
              <a:t>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кей</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уақыттарда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және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4-6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одан</a:t>
            </a:r>
            <a:r>
              <a:rPr lang="ru-RU" sz="1200" dirty="0">
                <a:solidFill>
                  <a:prstClr val="black"/>
                </a:solidFill>
                <a:latin typeface="Times New Roman" panose="02020603050405020304" pitchFamily="18" charset="0"/>
                <a:cs typeface="Times New Roman" pitchFamily="18" charset="0"/>
              </a:rPr>
              <a:t> ары </a:t>
            </a:r>
            <a:r>
              <a:rPr lang="ru-RU" sz="1200" dirty="0" err="1">
                <a:solidFill>
                  <a:prstClr val="black"/>
                </a:solidFill>
                <a:latin typeface="Times New Roman" panose="02020603050405020304" pitchFamily="18" charset="0"/>
                <a:cs typeface="Times New Roman" pitchFamily="18" charset="0"/>
              </a:rPr>
              <a:t>төмендейді</a:t>
            </a:r>
            <a:r>
              <a:rPr lang="ru-RU"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26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25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26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кей уақыттарда қар, бұрқасын. Солтүстік-батыстан соғатын жел оңтүстік-батыстан ауысып,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13-15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25182982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109</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184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65</a:t>
                      </a:r>
                      <a:r>
                        <a:rPr lang="kk-KZ" sz="900" dirty="0">
                          <a:latin typeface="Times New Roman"/>
                          <a:ea typeface="Times New Roman"/>
                          <a:cs typeface="Times New Roman"/>
                          <a:sym typeface="Times New Roman"/>
                        </a:rPr>
                        <a:t>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a:t>24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Аскербек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2650</TotalTime>
  <Words>693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279</cp:revision>
  <dcterms:modified xsi:type="dcterms:W3CDTF">2025-12-24T08:05:28Z</dcterms:modified>
</cp:coreProperties>
</file>