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786347"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25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24 желтоқсан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25</a:t>
            </a:r>
            <a:r>
              <a:rPr lang="kk-KZ" sz="1200" b="1" dirty="0" smtClean="0">
                <a:latin typeface="Times New Roman" pitchFamily="18" charset="0"/>
                <a:ea typeface="Times New Roman KZ" pitchFamily="18" charset="0"/>
                <a:cs typeface="Times New Roman" pitchFamily="18" charset="0"/>
              </a:rPr>
              <a:t> желтоқсан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Ш</a:t>
            </a:r>
            <a:r>
              <a:rPr lang="kk-KZ" sz="1200" dirty="0" smtClean="0">
                <a:latin typeface="Times New Roman KZ" pitchFamily="18" charset="0"/>
                <a:ea typeface="Times New Roman KZ" pitchFamily="18" charset="0"/>
                <a:cs typeface="Times New Roman" pitchFamily="18" charset="0"/>
              </a:rPr>
              <a:t>ығыстан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2-7 м/с. Ауа температурасы түнде </a:t>
            </a:r>
            <a:r>
              <a:rPr lang="kk-KZ" sz="1200" dirty="0" smtClean="0">
                <a:latin typeface="Times New Roman" pitchFamily="18" charset="0"/>
                <a:cs typeface="Times New Roman" pitchFamily="18" charset="0"/>
              </a:rPr>
              <a:t>5-7 градус аяз,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a:t>
            </a:r>
            <a:endParaRPr lang="kk-KZ" sz="1200" dirty="0" smtClean="0">
              <a:latin typeface="Times New Roman" pitchFamily="18" charset="0"/>
              <a:cs typeface="Times New Roman" pitchFamily="18" charset="0"/>
            </a:endParaRP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26 желтоқсанға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25 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26</a:t>
            </a:r>
            <a:r>
              <a:rPr lang="kk-KZ" sz="1200" b="1" dirty="0" smtClean="0">
                <a:latin typeface="Times New Roman" pitchFamily="18" charset="0"/>
                <a:ea typeface="Times New Roman KZ" pitchFamily="18" charset="0"/>
                <a:cs typeface="Times New Roman" pitchFamily="18" charset="0"/>
              </a:rPr>
              <a:t> 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Батыстан </a:t>
            </a:r>
            <a:r>
              <a:rPr lang="kk-KZ" sz="1200" dirty="0" smtClean="0">
                <a:latin typeface="Times New Roman" pitchFamily="18" charset="0"/>
                <a:cs typeface="Times New Roman" pitchFamily="18" charset="0"/>
              </a:rPr>
              <a:t>жел соғады, күші 3-8 м/с. Ауа температурасы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аяз.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желтоқсанда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4071942"/>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166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1660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86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0,42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42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0,106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21941</TotalTime>
  <Words>548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5520</cp:revision>
  <cp:lastPrinted>2021-07-01T03:56:27Z</cp:lastPrinted>
  <dcterms:created xsi:type="dcterms:W3CDTF">2018-03-27T06:03:00Z</dcterms:created>
  <dcterms:modified xsi:type="dcterms:W3CDTF">2025-12-24T06:28:34Z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