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02389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25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көктайғақ күтіледі. </a:t>
            </a:r>
            <a:r>
              <a:rPr lang="ru-RU" sz="1200" dirty="0" err="1">
                <a:solidFill>
                  <a:prstClr val="black"/>
                </a:solidFill>
                <a:latin typeface="Times New Roman" panose="02020603050405020304" pitchFamily="18" charset="0"/>
                <a:cs typeface="Times New Roman" pitchFamily="18" charset="0"/>
              </a:rPr>
              <a:t>Оңтүстік-батыстан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kk-KZ" sz="1200" dirty="0">
                <a:solidFill>
                  <a:prstClr val="black"/>
                </a:solidFill>
                <a:latin typeface="Times New Roman" panose="02020603050405020304" pitchFamily="18" charset="0"/>
                <a:cs typeface="Times New Roman" pitchFamily="18" charset="0"/>
              </a:rPr>
              <a:t>түнде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6-8 градус аяз,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ары </a:t>
            </a:r>
            <a:r>
              <a:rPr lang="ru-RU" sz="1200" dirty="0" err="1">
                <a:solidFill>
                  <a:prstClr val="black"/>
                </a:solidFill>
                <a:latin typeface="Times New Roman" panose="02020603050405020304" pitchFamily="18" charset="0"/>
                <a:cs typeface="Times New Roman" pitchFamily="18" charset="0"/>
              </a:rPr>
              <a:t>қарай</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төмендеумен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kk-KZ" sz="1200" dirty="0">
                <a:solidFill>
                  <a:prstClr val="black"/>
                </a:solidFill>
                <a:latin typeface="Times New Roman" panose="02020603050405020304" pitchFamily="18" charset="0"/>
                <a:cs typeface="Times New Roman" pitchFamily="18" charset="0"/>
              </a:rPr>
              <a:t>.</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жауады, жаяу бұрқасын күтіледі.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22-24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39980754"/>
              </p:ext>
            </p:extLst>
          </p:nvPr>
        </p:nvGraphicFramePr>
        <p:xfrm>
          <a:off x="5001868" y="4437112"/>
          <a:ext cx="4572000" cy="1982846"/>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28803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0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16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907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169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169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191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Г./Исмагулова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20637</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3949</cp:revision>
  <cp:lastPrinted>2021-07-01T07:38:07Z</cp:lastPrinted>
  <dcterms:created xsi:type="dcterms:W3CDTF">2018-03-27T06:03:00Z</dcterms:created>
  <dcterms:modified xsi:type="dcterms:W3CDTF">2025-12-24T06:20:59Z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