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59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308726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58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жауын-шашынсыз. Жел шығыстан, оңтүстік-шығыстан 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-9°,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 жауын-шашынсыз. Жел оңтүстік-шығыстан соғады, күші 7-12, екпіні 15-20 м/с. Ауа </a:t>
            </a:r>
            <a:r>
              <a:rPr lang="kk-KZ" sz="1200" smtClean="0">
                <a:solidFill>
                  <a:prstClr val="black"/>
                </a:solidFill>
                <a:latin typeface="Times New Roman" pitchFamily="18" charset="0"/>
                <a:cs typeface="Times New Roman" pitchFamily="18" charset="0"/>
              </a:rPr>
              <a:t>температурасы 5-7°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52787" y="234220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70142" y="325623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2316427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0,393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23027</TotalTime>
  <Words>645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4188</cp:revision>
  <cp:lastPrinted>2021-07-01T03:56:27Z</cp:lastPrinted>
  <dcterms:created xsi:type="dcterms:W3CDTF">2018-03-27T06:03:00Z</dcterms:created>
  <dcterms:modified xsi:type="dcterms:W3CDTF">2025-12-24T07:29:44Z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