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24102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7177" y="144747"/>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24</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ru-RU" altLang="ru-RU" sz="1150" dirty="0" err="1" smtClean="0">
                <a:solidFill>
                  <a:srgbClr val="000000"/>
                </a:solidFill>
                <a:latin typeface="Times New Roman" pitchFamily="18" charset="0"/>
                <a:cs typeface="Times New Roman" pitchFamily="18" charset="0"/>
                <a:sym typeface="+mn-ea"/>
              </a:rPr>
              <a:t>Көшпелі</a:t>
            </a:r>
            <a:r>
              <a:rPr lang="ru-RU" altLang="ru-RU" sz="1150" dirty="0" smtClean="0">
                <a:solidFill>
                  <a:srgbClr val="000000"/>
                </a:solidFill>
                <a:latin typeface="Times New Roman" pitchFamily="18" charset="0"/>
                <a:cs typeface="Times New Roman" pitchFamily="18" charset="0"/>
                <a:sym typeface="+mn-ea"/>
              </a:rPr>
              <a:t> 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түнде </a:t>
            </a:r>
            <a:r>
              <a:rPr lang="kk-KZ" altLang="ru-RU" sz="1150" dirty="0" smtClean="0">
                <a:latin typeface="Times New Roman" panose="02020603050405020304" pitchFamily="18" charset="0"/>
                <a:cs typeface="Times New Roman" panose="02020603050405020304" pitchFamily="18" charset="0"/>
                <a:sym typeface="+mn-ea"/>
              </a:rPr>
              <a:t>аздаған қар жауады. </a:t>
            </a:r>
            <a:r>
              <a:rPr lang="kk-KZ" altLang="ru-RU" sz="1150" dirty="0">
                <a:latin typeface="Times New Roman" panose="02020603050405020304" pitchFamily="18" charset="0"/>
                <a:cs typeface="Times New Roman" panose="02020603050405020304"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атыстан</a:t>
            </a:r>
            <a:r>
              <a:rPr lang="kk-KZ" altLang="ru-RU" sz="1150" dirty="0" smtClean="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солтүстік-батыстан </a:t>
            </a:r>
            <a:r>
              <a:rPr lang="kk-KZ" altLang="ru-RU" sz="1150" dirty="0" smtClean="0">
                <a:latin typeface="Times New Roman" panose="02020603050405020304" pitchFamily="18" charset="0"/>
                <a:cs typeface="Times New Roman" panose="02020603050405020304" pitchFamily="18" charset="0"/>
                <a:sym typeface="+mn-ea"/>
              </a:rPr>
              <a:t>жел </a:t>
            </a:r>
            <a:r>
              <a:rPr lang="kk-KZ" altLang="ru-RU" sz="1150" dirty="0">
                <a:latin typeface="Times New Roman" panose="02020603050405020304" pitchFamily="18" charset="0"/>
                <a:cs typeface="Times New Roman" panose="02020603050405020304" pitchFamily="18" charset="0"/>
                <a:sym typeface="+mn-ea"/>
              </a:rPr>
              <a:t>соғады, күші </a:t>
            </a:r>
            <a:r>
              <a:rPr lang="kk-KZ" altLang="ru-RU" sz="1150" dirty="0" smtClean="0">
                <a:latin typeface="Times New Roman" panose="02020603050405020304" pitchFamily="18" charset="0"/>
                <a:cs typeface="Times New Roman" panose="02020603050405020304" pitchFamily="18" charset="0"/>
                <a:sym typeface="+mn-ea"/>
              </a:rPr>
              <a:t>3-8 </a:t>
            </a:r>
            <a:r>
              <a:rPr lang="kk-KZ" altLang="ru-RU" sz="1150" dirty="0">
                <a:latin typeface="Times New Roman" panose="02020603050405020304" pitchFamily="18" charset="0"/>
                <a:cs typeface="Times New Roman" panose="02020603050405020304" pitchFamily="18" charset="0"/>
                <a:sym typeface="+mn-ea"/>
              </a:rPr>
              <a:t>м/с. Ауа температурасы </a:t>
            </a:r>
            <a:r>
              <a:rPr lang="kk-KZ" altLang="ru-RU" sz="1150" dirty="0" smtClean="0">
                <a:latin typeface="Times New Roman" panose="02020603050405020304" pitchFamily="18" charset="0"/>
                <a:cs typeface="Times New Roman" panose="02020603050405020304" pitchFamily="18" charset="0"/>
                <a:sym typeface="+mn-ea"/>
              </a:rPr>
              <a:t>түнде </a:t>
            </a:r>
            <a:r>
              <a:rPr lang="kk-KZ" altLang="ru-RU" sz="1150" dirty="0" smtClean="0">
                <a:latin typeface="Times New Roman" panose="02020603050405020304" pitchFamily="18" charset="0"/>
                <a:cs typeface="Times New Roman" panose="02020603050405020304" pitchFamily="18" charset="0"/>
                <a:sym typeface="+mn-ea"/>
              </a:rPr>
              <a:t>23-25,</a:t>
            </a:r>
            <a:r>
              <a:rPr lang="kk-KZ" altLang="ru-RU" sz="1150" dirty="0" smtClean="0">
                <a:latin typeface="Times New Roman" panose="02020603050405020304" pitchFamily="18" charset="0"/>
                <a:cs typeface="Times New Roman" panose="02020603050405020304" pitchFamily="18" charset="0"/>
                <a:sym typeface="+mn-ea"/>
              </a:rPr>
              <a:t> </a:t>
            </a:r>
            <a:r>
              <a:rPr lang="kk-KZ" altLang="ru-RU" sz="1150" dirty="0">
                <a:latin typeface="Times New Roman" panose="02020603050405020304" pitchFamily="18" charset="0"/>
                <a:cs typeface="Times New Roman" panose="02020603050405020304" pitchFamily="18" charset="0"/>
                <a:sym typeface="+mn-ea"/>
              </a:rPr>
              <a:t>күндіз </a:t>
            </a:r>
            <a:r>
              <a:rPr lang="kk-KZ" altLang="ru-RU" sz="1150" dirty="0" smtClean="0">
                <a:latin typeface="Times New Roman" panose="02020603050405020304" pitchFamily="18" charset="0"/>
                <a:cs typeface="Times New Roman" panose="02020603050405020304" pitchFamily="18" charset="0"/>
                <a:sym typeface="+mn-ea"/>
              </a:rPr>
              <a:t>20-22</a:t>
            </a:r>
            <a:r>
              <a:rPr lang="kk-KZ" altLang="ru-RU" sz="1150" dirty="0" smtClean="0">
                <a:latin typeface="Times New Roman" panose="02020603050405020304" pitchFamily="18" charset="0"/>
                <a:cs typeface="Times New Roman" panose="02020603050405020304" pitchFamily="18" charset="0"/>
                <a:sym typeface="+mn-ea"/>
              </a:rPr>
              <a:t> </a:t>
            </a:r>
            <a:r>
              <a:rPr lang="kk-KZ" altLang="ru-RU" sz="1150" dirty="0">
                <a:latin typeface="Times New Roman" panose="02020603050405020304" pitchFamily="18" charset="0"/>
                <a:cs typeface="Times New Roman" panose="02020603050405020304" pitchFamily="18" charset="0"/>
                <a:sym typeface="+mn-ea"/>
              </a:rPr>
              <a:t>градус </a:t>
            </a:r>
            <a:r>
              <a:rPr lang="kk-KZ" altLang="ru-RU" sz="1150" dirty="0" smtClean="0">
                <a:latin typeface="Times New Roman" panose="02020603050405020304" pitchFamily="18" charset="0"/>
                <a:cs typeface="Times New Roman" panose="02020603050405020304" pitchFamily="18" charset="0"/>
                <a:sym typeface="+mn-ea"/>
              </a:rPr>
              <a:t>аяз</a:t>
            </a:r>
            <a:r>
              <a:rPr lang="kk-KZ" altLang="ru-RU" sz="1150" dirty="0" smtClean="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болады.</a:t>
            </a:r>
          </a:p>
          <a:p>
            <a:pPr algn="ctr"/>
            <a:r>
              <a:rPr lang="kk-KZ"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25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ru-RU" altLang="ru-RU" sz="1150" dirty="0" err="1" smtClean="0">
                <a:solidFill>
                  <a:srgbClr val="000000"/>
                </a:solidFill>
                <a:latin typeface="Times New Roman" pitchFamily="18" charset="0"/>
                <a:cs typeface="Times New Roman" pitchFamily="18" charset="0"/>
                <a:sym typeface="+mn-ea"/>
              </a:rPr>
              <a:t>Көшпелі</a:t>
            </a:r>
            <a:r>
              <a:rPr lang="ru-RU" altLang="ru-RU" sz="1150" dirty="0" smtClean="0">
                <a:solidFill>
                  <a:srgbClr val="000000"/>
                </a:solidFill>
                <a:latin typeface="Times New Roman" pitchFamily="18" charset="0"/>
                <a:cs typeface="Times New Roman" pitchFamily="18" charset="0"/>
                <a:sym typeface="+mn-ea"/>
              </a:rPr>
              <a:t> б</a:t>
            </a:r>
            <a:r>
              <a:rPr lang="kk-KZ" altLang="ru-RU" sz="1150" dirty="0" smtClean="0">
                <a:latin typeface="Times New Roman" panose="02020603050405020304" pitchFamily="18" charset="0"/>
                <a:cs typeface="Times New Roman" panose="02020603050405020304" pitchFamily="18" charset="0"/>
                <a:sym typeface="+mn-ea"/>
              </a:rPr>
              <a:t>ұлтты, жауын-шашынсыз</a:t>
            </a:r>
            <a:r>
              <a:rPr lang="kk-KZ" sz="1150" dirty="0" smtClean="0">
                <a:latin typeface="Times New Roman" panose="02020603050405020304" pitchFamily="18" charset="0"/>
                <a:cs typeface="Times New Roman" panose="02020603050405020304" pitchFamily="18" charset="0"/>
              </a:rPr>
              <a:t>. Батыстан, </a:t>
            </a:r>
            <a:r>
              <a:rPr lang="kk-KZ" sz="1150" dirty="0" smtClean="0">
                <a:latin typeface="Times New Roman" panose="02020603050405020304" pitchFamily="18" charset="0"/>
                <a:cs typeface="Times New Roman" panose="02020603050405020304" pitchFamily="18" charset="0"/>
              </a:rPr>
              <a:t>оңтүстік-батыстан </a:t>
            </a:r>
            <a:r>
              <a:rPr lang="kk-KZ" sz="1150" dirty="0" smtClean="0">
                <a:latin typeface="Times New Roman" panose="02020603050405020304" pitchFamily="18" charset="0"/>
                <a:cs typeface="Times New Roman" panose="02020603050405020304" pitchFamily="18" charset="0"/>
              </a:rPr>
              <a:t>жел соғады, күші 3-8 м/с. Ауа температурасы 23-25 градус аяз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2807706"/>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40" y="235848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25 </a:t>
            </a:r>
            <a:r>
              <a:rPr lang="kk-KZ" sz="1150" dirty="0" smtClean="0">
                <a:solidFill>
                  <a:schemeClr val="tx1"/>
                </a:solidFill>
                <a:latin typeface="Times New Roman" panose="02020603050405020304" pitchFamily="18" charset="0"/>
                <a:cs typeface="Times New Roman" panose="02020603050405020304" pitchFamily="18" charset="0"/>
              </a:rPr>
              <a:t>желтоқсанда, </a:t>
            </a:r>
            <a:r>
              <a:rPr lang="ru-RU" sz="1150" dirty="0" smtClean="0">
                <a:solidFill>
                  <a:schemeClr val="tx1"/>
                </a:solidFill>
                <a:latin typeface="Times New Roman" panose="02020603050405020304" pitchFamily="18" charset="0"/>
                <a:cs typeface="Times New Roman" panose="02020603050405020304" pitchFamily="18" charset="0"/>
              </a:rPr>
              <a:t>26</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40" y="32808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39037</TotalTime>
  <Words>535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6381</cp:revision>
  <cp:lastPrinted>2021-07-01T07:38:07Z</cp:lastPrinted>
  <dcterms:created xsi:type="dcterms:W3CDTF">2018-03-27T06:03:00Z</dcterms:created>
  <dcterms:modified xsi:type="dcterms:W3CDTF">2025-12-24T07:04:53Z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