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9616691"/>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358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желтоқсанға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985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қар, бұрқасын, көктайғақ.Оңтүстік-батыстан жел соғады, күші 9-14 м/с, екпіні 15-18 м/с. Ауа температурасы түнде 4-6 градус аяз, күндіз 2-4 градус аяз.</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26 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25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26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a:t>
            </a:r>
            <a:r>
              <a:rPr lang="ru-RU" sz="1150" dirty="0" err="1">
                <a:latin typeface="Times New Roman" panose="02020603050405020304" pitchFamily="18" charset="0"/>
                <a:cs typeface="Times New Roman" panose="02020603050405020304" pitchFamily="18" charset="0"/>
              </a:rPr>
              <a:t>с.Ауа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15-17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269826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25305</TotalTime>
  <Words>577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5024</cp:revision>
  <cp:lastPrinted>2021-07-01T03:56:27Z</cp:lastPrinted>
  <dcterms:created xsi:type="dcterms:W3CDTF">2018-03-27T06:03:00Z</dcterms:created>
  <dcterms:modified xsi:type="dcterms:W3CDTF">2025-12-24T07:27:33Z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