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224019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бұлтты, кешке жауын-шашын (көбіне қар), көктайғақ. Кей уақытта тұман. Жел солтүстік-батыстан 3-8 м/с. Ауаның температурасы түнде 2-4 аяз, күндіз 3-5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қар, көктайғақ. Кей уақытта тұман. Жел солтүстік-батыстан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түнде 4-6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5564613"/>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50268273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16853</TotalTime>
  <Words>551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4024</cp:revision>
  <cp:lastPrinted>2021-07-01T07:38:07Z</cp:lastPrinted>
  <dcterms:created xsi:type="dcterms:W3CDTF">2018-03-27T06:03:00Z</dcterms:created>
  <dcterms:modified xsi:type="dcterms:W3CDTF">2025-12-24T06:56:43Z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