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8"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113407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850105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1364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25</a:t>
            </a:r>
            <a:r>
              <a:rPr lang="ru-RU" altLang="ru-RU" sz="1100" b="1" dirty="0" smtClean="0">
                <a:latin typeface="Times New Roman" panose="02020603050405020304" pitchFamily="18" charset="0"/>
                <a:cs typeface="Times New Roman" panose="02020603050405020304" pitchFamily="18" charset="0"/>
              </a:rPr>
              <a:t> 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prstClr val="black"/>
                </a:solidFill>
                <a:latin typeface="Times New Roman" pitchFamily="18" charset="0"/>
                <a:cs typeface="Times New Roman" pitchFamily="18" charset="0"/>
              </a:rPr>
              <a:t>күндіз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 (жаңбыр, қар</a:t>
            </a:r>
            <a:r>
              <a:rPr lang="kk-KZ"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соғатын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солтүстік-батысқа </a:t>
            </a:r>
            <a:r>
              <a:rPr lang="kk-KZ" sz="1100" dirty="0">
                <a:solidFill>
                  <a:srgbClr val="000000"/>
                </a:solidFill>
                <a:latin typeface="Times New Roman" panose="02020603050405020304" pitchFamily="18" charset="0"/>
                <a:cs typeface="Times New Roman" panose="02020603050405020304" pitchFamily="18" charset="0"/>
                <a:sym typeface="+mn-ea"/>
              </a:rPr>
              <a:t>ауысады, күші 9-14,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екпіні </a:t>
            </a:r>
            <a:r>
              <a:rPr lang="kk-KZ" sz="1100" dirty="0" smtClean="0">
                <a:solidFill>
                  <a:srgbClr val="000000"/>
                </a:solidFill>
                <a:latin typeface="Times New Roman" panose="02020603050405020304" pitchFamily="18" charset="0"/>
                <a:cs typeface="Times New Roman" panose="02020603050405020304" pitchFamily="18" charset="0"/>
                <a:sym typeface="+mn-ea"/>
              </a:rPr>
              <a:t>15-20 </a:t>
            </a:r>
            <a:r>
              <a:rPr lang="kk-KZ" sz="1100" dirty="0">
                <a:solidFill>
                  <a:srgbClr val="000000"/>
                </a:solidFill>
                <a:latin typeface="Times New Roman" panose="02020603050405020304" pitchFamily="18" charset="0"/>
                <a:cs typeface="Times New Roman" panose="02020603050405020304" pitchFamily="18" charset="0"/>
                <a:sym typeface="+mn-ea"/>
              </a:rPr>
              <a:t>м/с. </a:t>
            </a:r>
            <a:r>
              <a:rPr lang="kk-KZ" sz="1100" dirty="0" smtClean="0">
                <a:solidFill>
                  <a:prstClr val="black"/>
                </a:solidFill>
                <a:latin typeface="Times New Roman" pitchFamily="18" charset="0"/>
                <a:cs typeface="Times New Roman" pitchFamily="18" charset="0"/>
              </a:rPr>
              <a:t>Ауа </a:t>
            </a:r>
            <a:r>
              <a:rPr lang="kk-KZ" sz="1100" dirty="0">
                <a:solidFill>
                  <a:prstClr val="black"/>
                </a:solidFill>
                <a:latin typeface="Times New Roman" pitchFamily="18" charset="0"/>
                <a:cs typeface="Times New Roman" pitchFamily="18" charset="0"/>
              </a:rPr>
              <a:t>температурасы түнде </a:t>
            </a:r>
            <a:r>
              <a:rPr lang="kk-KZ" sz="1100" dirty="0" smtClean="0">
                <a:solidFill>
                  <a:prstClr val="black"/>
                </a:solidFill>
                <a:latin typeface="Times New Roman" pitchFamily="18" charset="0"/>
                <a:cs typeface="Times New Roman" pitchFamily="18" charset="0"/>
              </a:rPr>
              <a:t>және</a:t>
            </a:r>
            <a:r>
              <a:rPr lang="kk-KZ" sz="1100" dirty="0">
                <a:solidFill>
                  <a:prstClr val="black"/>
                </a:solidFill>
                <a:latin typeface="Times New Roman" pitchFamily="18" charset="0"/>
                <a:cs typeface="Times New Roman" pitchFamily="18" charset="0"/>
              </a:rPr>
              <a:t> күндіз</a:t>
            </a:r>
            <a:r>
              <a:rPr lang="kk-KZ" sz="1100" dirty="0" smtClean="0">
                <a:solidFill>
                  <a:prstClr val="black"/>
                </a:solidFill>
                <a:latin typeface="Times New Roman" pitchFamily="18" charset="0"/>
                <a:cs typeface="Times New Roman" pitchFamily="18" charset="0"/>
              </a:rPr>
              <a:t> 0-2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a:t>
            </a:r>
            <a:r>
              <a:rPr lang="kk-KZ" sz="1100" dirty="0" smtClean="0">
                <a:solidFill>
                  <a:prstClr val="black"/>
                </a:solidFill>
                <a:latin typeface="Times New Roman" pitchFamily="18" charset="0"/>
                <a:cs typeface="Times New Roman" pitchFamily="18" charset="0"/>
              </a:rPr>
              <a:t>-14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smtClean="0">
                <a:solidFill>
                  <a:prstClr val="black"/>
                </a:solidFill>
                <a:latin typeface="Times New Roman" pitchFamily="18" charset="0"/>
                <a:cs typeface="Times New Roman" pitchFamily="18" charset="0"/>
              </a:rPr>
              <a:t>-5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31074</TotalTime>
  <Words>584</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4148</cp:revision>
  <cp:lastPrinted>2021-07-01T07:38:07Z</cp:lastPrinted>
  <dcterms:created xsi:type="dcterms:W3CDTF">2018-03-27T06:03:00Z</dcterms:created>
  <dcterms:modified xsi:type="dcterms:W3CDTF">2025-12-24T07:11:39Z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