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7538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порывы 15-20, днем временами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7547" y="22536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9774" y="31369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76663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25489</TotalTime>
  <Words>706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4289</cp:revision>
  <cp:lastPrinted>2021-10-18T15:52:53Z</cp:lastPrinted>
  <dcterms:created xsi:type="dcterms:W3CDTF">2018-03-27T06:03:00Z</dcterms:created>
  <dcterms:modified xsi:type="dcterms:W3CDTF">2025-12-25T07:36:23Z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