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19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934235588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59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декабря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2</a:t>
            </a:r>
            <a:r>
              <a:rPr lang="en-US" altLang="ru-RU" sz="1200" b="1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altLang="ru-RU" sz="1200" b="1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декабря 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2025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446253987"/>
              </p:ext>
            </p:extLst>
          </p:nvPr>
        </p:nvGraphicFramePr>
        <p:xfrm>
          <a:off x="4998800" y="3933056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1,26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20774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2</a:t>
            </a:r>
            <a:r>
              <a:rPr lang="en-US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2025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en-US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бря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временами осадки (дождь, снег), гололед. Ночью и утром туман. Ветер юго-западный 8-13, утром и днем порывы 15-20 м/с. Температура воздуха ночью и днем 1-3 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н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2</a:t>
            </a:r>
            <a:r>
              <a:rPr lang="en-US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7</a:t>
            </a:r>
            <a:r>
              <a:rPr lang="en-US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декабря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1200" b="1" dirty="0">
                <a:latin typeface="Times New Roman" pitchFamily="18" charset="0"/>
                <a:cs typeface="Times New Roman" pitchFamily="18" charset="0"/>
              </a:rPr>
              <a:t>6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декабря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en-US" sz="1200" b="1" dirty="0">
                <a:latin typeface="Times New Roman" pitchFamily="18" charset="0"/>
                <a:cs typeface="Times New Roman" pitchFamily="18" charset="0"/>
                <a:sym typeface="+mn-ea"/>
              </a:rPr>
              <a:t>7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декабря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Ночью туман.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-восточный 8-13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0-2 мороза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95876" y="2143116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Әмірова 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Д.Қ.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14311</TotalTime>
  <Words>630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3877</cp:revision>
  <cp:lastPrinted>2021-07-01T03:56:27Z</cp:lastPrinted>
  <dcterms:created xsi:type="dcterms:W3CDTF">2018-03-27T06:03:00Z</dcterms:created>
  <dcterms:modified xsi:type="dcterms:W3CDTF">2025-12-25T07:27:13Z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