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6" d="100"/>
          <a:sy n="66" d="100"/>
        </p:scale>
        <p:origin x="72" y="2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2071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7988" y="256382"/>
            <a:ext cx="434332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временами снег, метель. Ветер юго-западный с переходом на северо-западный 9-14, порывы 15-20 м/с. Температура воздуха ночью и днем 10-12 мороза, днем с дальнейшим понижением.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431420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декабря, ночью 27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53890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7495</cp:revision>
  <cp:lastPrinted>2025-08-12T06:13:34Z</cp:lastPrinted>
  <dcterms:created xsi:type="dcterms:W3CDTF">2018-03-27T06:03:00Z</dcterms:created>
  <dcterms:modified xsi:type="dcterms:W3CDTF">2025-12-25T06:04:17Z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