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№359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декабря 2025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26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декабря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25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декабря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2025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26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декабря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днем осадки (дождь, снег). Ветер западный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 5-10, днем порывы 14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м/с. Температура воздуха ночью 7-9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 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днем 2-4 тепла. 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на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27 декабря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26 декабря 2025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27 декабря 2025 г.</a:t>
            </a: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снег, туман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западный 3-8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м/с. Температура воздуха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3-5</a:t>
            </a:r>
            <a:r>
              <a:rPr lang="kk-KZ" sz="120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1928802"/>
            <a:ext cx="4714908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декабря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095876" y="3786190"/>
          <a:ext cx="4513543" cy="20422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595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8588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2874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179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0,35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3719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0,74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111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0,55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0,16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0,18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(пыль)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881562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Абдуалиева М. А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Конысбекова Н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22058</TotalTime>
  <Words>585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5427</cp:revision>
  <cp:lastPrinted>2021-07-01T03:56:27Z</cp:lastPrinted>
  <dcterms:created xsi:type="dcterms:W3CDTF">2018-03-27T06:03:00Z</dcterms:created>
  <dcterms:modified xsi:type="dcterms:W3CDTF">2025-12-25T06:46:02Z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