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312493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метель. Временами туман. Ветер западный, северо-западный 8-13 м/с. Температура воздуха ночью и днем 13-15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814539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5497</TotalTime>
  <Words>570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992</cp:revision>
  <cp:lastPrinted>2021-07-01T03:56:27Z</cp:lastPrinted>
  <dcterms:created xsi:type="dcterms:W3CDTF">2024-09-22T07:48:17Z</dcterms:created>
  <dcterms:modified xsi:type="dcterms:W3CDTF">2025-12-25T08:09:12Z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