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3654353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9386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ночью и утром снег, гололед. Временами туман. Ветер северо-западный с переходом на восточный 3-8 м/с. Температура воздуха ночью 6-8, днем 1-3 мороза.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Временами туман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5-10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5154991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5425928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Жолмурат Ж.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15632</TotalTime>
  <Words>593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3897</cp:revision>
  <cp:lastPrinted>2021-07-01T03:56:27Z</cp:lastPrinted>
  <dcterms:created xsi:type="dcterms:W3CDTF">2018-03-27T06:03:00Z</dcterms:created>
  <dcterms:modified xsi:type="dcterms:W3CDTF">2025-12-25T06:10:30Z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