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25" d="100"/>
          <a:sy n="125" d="100"/>
        </p:scale>
        <p:origin x="-3821" y="-191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abor_xim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№359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декабря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35749529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571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321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1,6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134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0,34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260648"/>
            <a:ext cx="47598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26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декабря 2025 г.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 декабря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26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юго-западный 9-14 м/с. Температура воздуха ночью 28-30, днем 20-22 мороза.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</a:t>
            </a:r>
          </a:p>
          <a:p>
            <a:pPr algn="ctr">
              <a:tabLst>
                <a:tab pos="182563" algn="l"/>
              </a:tabLst>
            </a:pP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27 декабря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26 декабря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27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декабря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юго-западный 9-14 м/с. Температура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воздуха 20-22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2132856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 декабря, ночью 27 декабря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95635" y="4449278"/>
            <a:ext cx="4314685" cy="1753150"/>
            <a:chOff x="507850" y="3975503"/>
            <a:chExt cx="4314685" cy="192284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7152)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50-03-43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0" u="sng" kern="1200" baseline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+mn-ea"/>
                            <a:cs typeface="Times New Roman" pitchFamily="18" charset="0"/>
                            <a:hlinkClick r:id="rId2"/>
                          </a:rPr>
                          <a:t>labor_xim@mail.ru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50-03-25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omp_sko@meteo.kz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7850" y="4161400"/>
              <a:ext cx="21852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Петропавловск, ул. Парковая 57 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Г.Газизова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20213</TotalTime>
  <Words>632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Александр Новиков</cp:lastModifiedBy>
  <cp:revision>7710</cp:revision>
  <cp:lastPrinted>2021-07-01T03:56:27Z</cp:lastPrinted>
  <dcterms:created xsi:type="dcterms:W3CDTF">2018-03-27T06:03:00Z</dcterms:created>
  <dcterms:modified xsi:type="dcterms:W3CDTF">2025-12-25T06:27:44Z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