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474604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470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снег, низовая метель. Ветер юго-западный 9-14 м/с. Температура воздуха ночью и днем до 22-24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декабря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-западный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9-14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18-20 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451965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708932"/>
              </p:ext>
            </p:extLst>
          </p:nvPr>
        </p:nvGraphicFramePr>
        <p:xfrm>
          <a:off x="5064822" y="4287916"/>
          <a:ext cx="4667251" cy="1933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722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4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Исмагулова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26046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4031</cp:revision>
  <cp:lastPrinted>2021-07-01T03:56:27Z</cp:lastPrinted>
  <dcterms:created xsi:type="dcterms:W3CDTF">2018-03-27T06:03:00Z</dcterms:created>
  <dcterms:modified xsi:type="dcterms:W3CDTF">2025-12-25T06:24:40Z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