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466995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юго-восточный с переходом на северо-западный 7-12, порывы 15-20, днем временами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с переходом на юго-восточный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03872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20552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3879</cp:revision>
  <cp:lastPrinted>2021-07-01T03:56:27Z</cp:lastPrinted>
  <dcterms:created xsi:type="dcterms:W3CDTF">2018-03-27T06:03:00Z</dcterms:created>
  <dcterms:modified xsi:type="dcterms:W3CDTF">2025-12-25T07:43:34Z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