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06494169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359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25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25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73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ночью снег, низовая метель, днем небольшой снег, поземок. Ветер северо-западный с переходом на юго-западный 9-14, ночью порывы 15-20 м/с. Температура воздуха ночью и днем 18-20 мороза, днем с дальнейшим понижением.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26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юго-западный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23-25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613841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15513827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842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Тілеуқұл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3040</TotalTime>
  <Words>668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291</cp:revision>
  <dcterms:modified xsi:type="dcterms:W3CDTF">2025-12-25T09:20:49Z</dcterms:modified>
</cp:coreProperties>
</file>