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840345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19850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0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днем небольшой снег, низовая метель. Туман.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южный 9-14, днем порывы 15-20 м/с. Температура воздуха ночью 12-14, днем 6-8 мороза.</a:t>
            </a:r>
            <a:endParaRPr lang="ru-RU" altLang="ru-RU" sz="1100" b="1" dirty="0">
              <a:solidFill>
                <a:srgbClr val="000000"/>
              </a:solidFill>
              <a:latin typeface="Times New Roman"/>
              <a:cs typeface="Times New Roman" pitchFamily="18" charset="0"/>
            </a:endParaRP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100" dirty="0">
              <a:latin typeface="Times New Roman"/>
              <a:ea typeface="Calibri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Calibri"/>
              </a:rPr>
              <a:t>Облачно, </a:t>
            </a:r>
            <a:r>
              <a:rPr lang="ru-RU" sz="1100" dirty="0" smtClean="0">
                <a:latin typeface="Times New Roman"/>
                <a:ea typeface="Calibri"/>
              </a:rPr>
              <a:t>снег, метель, гололед. Ветер </a:t>
            </a:r>
            <a:r>
              <a:rPr lang="ru-RU" sz="1100" smtClean="0">
                <a:latin typeface="Times New Roman"/>
                <a:ea typeface="Calibri"/>
              </a:rPr>
              <a:t>юго-западный </a:t>
            </a:r>
            <a:r>
              <a:rPr lang="ru-RU" sz="1100" smtClean="0">
                <a:latin typeface="Times New Roman"/>
                <a:ea typeface="Calibri"/>
              </a:rPr>
              <a:t>9-14 м/с</a:t>
            </a:r>
            <a:r>
              <a:rPr lang="kk-KZ" sz="1100" dirty="0" smtClean="0">
                <a:latin typeface="Times New Roman"/>
                <a:ea typeface="Calibri"/>
              </a:rPr>
              <a:t>. </a:t>
            </a:r>
            <a:r>
              <a:rPr lang="ru-RU" sz="1100" dirty="0" smtClean="0">
                <a:latin typeface="Times New Roman"/>
                <a:ea typeface="Calibri"/>
              </a:rPr>
              <a:t>Температура </a:t>
            </a:r>
            <a:r>
              <a:rPr lang="ru-RU" sz="1100" dirty="0">
                <a:latin typeface="Times New Roman"/>
                <a:ea typeface="Calibri"/>
              </a:rPr>
              <a:t>воздуха </a:t>
            </a:r>
            <a:r>
              <a:rPr lang="ru-RU" sz="1100" dirty="0" smtClean="0">
                <a:latin typeface="Times New Roman"/>
                <a:ea typeface="Calibri"/>
              </a:rPr>
              <a:t>4</a:t>
            </a:r>
            <a:r>
              <a:rPr lang="ru-RU" sz="1100" dirty="0" smtClean="0">
                <a:latin typeface="Times New Roman"/>
                <a:ea typeface="Calibri"/>
              </a:rPr>
              <a:t>-6 </a:t>
            </a:r>
            <a:r>
              <a:rPr lang="ru-RU" sz="1100" dirty="0" smtClean="0">
                <a:latin typeface="Times New Roman"/>
                <a:ea typeface="Calibri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36135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6446</cp:revision>
  <cp:lastPrinted>2021-07-01T03:56:27Z</cp:lastPrinted>
  <dcterms:created xsi:type="dcterms:W3CDTF">2018-03-27T06:03:00Z</dcterms:created>
  <dcterms:modified xsi:type="dcterms:W3CDTF">2025-12-25T07:04:46Z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