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974983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осадков, Ветер юго-западный, южный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23-25, днем 14-16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декабря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южный, юго-восточный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141143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199698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декабря, ночью 27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Аманжолқызы А./Сұлтанова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58433</TotalTime>
  <Words>605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6627</cp:revision>
  <cp:lastPrinted>2021-02-03T11:37:00Z</cp:lastPrinted>
  <dcterms:created xsi:type="dcterms:W3CDTF">2018-03-27T06:03:00Z</dcterms:created>
  <dcterms:modified xsi:type="dcterms:W3CDTF">2025-12-25T07:19:39Z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