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045640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63918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түнде </a:t>
            </a:r>
            <a:r>
              <a:rPr lang="kk-KZ" altLang="ru-RU" sz="1200" dirty="0">
                <a:latin typeface="Times New Roman" panose="02020603050405020304" pitchFamily="18" charset="0"/>
                <a:cs typeface="Times New Roman" panose="02020603050405020304" pitchFamily="18" charset="0"/>
              </a:rPr>
              <a:t>және таңертең қар жауады,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қатты қар, жаяу </a:t>
            </a:r>
            <a:r>
              <a:rPr lang="kk-KZ" altLang="ru-RU" sz="1200" dirty="0" smtClean="0">
                <a:latin typeface="Times New Roman" panose="02020603050405020304" pitchFamily="18" charset="0"/>
                <a:cs typeface="Times New Roman" panose="02020603050405020304" pitchFamily="18" charset="0"/>
              </a:rPr>
              <a:t>бұрқасын. </a:t>
            </a:r>
            <a:r>
              <a:rPr lang="kk-KZ" altLang="ru-RU" sz="1200" dirty="0">
                <a:latin typeface="Times New Roman" panose="02020603050405020304" pitchFamily="18" charset="0"/>
                <a:cs typeface="Times New Roman" panose="02020603050405020304" pitchFamily="18" charset="0"/>
              </a:rPr>
              <a:t>Кей уақыттарда</a:t>
            </a:r>
            <a:r>
              <a:rPr lang="kk-KZ" altLang="ru-RU" sz="1200" dirty="0" smtClean="0">
                <a:latin typeface="Times New Roman" panose="02020603050405020304" pitchFamily="18" charset="0"/>
                <a:cs typeface="Times New Roman" panose="02020603050405020304" pitchFamily="18" charset="0"/>
              </a:rPr>
              <a:t> тұман .</a:t>
            </a:r>
            <a:r>
              <a:rPr lang="kk-KZ" altLang="ru-RU" sz="1200" dirty="0">
                <a:latin typeface="Times New Roman" panose="02020603050405020304" pitchFamily="18" charset="0"/>
                <a:cs typeface="Times New Roman" panose="02020603050405020304" pitchFamily="18" charset="0"/>
              </a:rPr>
              <a:t>Батыстан, оңтүстік-батыстан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және 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аяз, күндіз одан әрі төмендейді</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6864979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0.927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27157</TotalTime>
  <Words>616</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5123</cp:revision>
  <cp:lastPrinted>2021-07-01T07:38:07Z</cp:lastPrinted>
  <dcterms:created xsi:type="dcterms:W3CDTF">2018-03-27T06:03:00Z</dcterms:created>
  <dcterms:modified xsi:type="dcterms:W3CDTF">2025-12-25T08:10:18Z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