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4" d="100"/>
          <a:sy n="84" d="100"/>
        </p:scale>
        <p:origin x="108" y="57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7644425"/>
              </p:ext>
            </p:extLst>
          </p:nvPr>
        </p:nvGraphicFramePr>
        <p:xfrm>
          <a:off x="344488" y="2141593"/>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4979700" y="293737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4535377"/>
              </p:ext>
            </p:extLst>
          </p:nvPr>
        </p:nvGraphicFramePr>
        <p:xfrm>
          <a:off x="5052518" y="506508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1881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376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4454962"/>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Көктайғақ. Солтүстіктен </a:t>
            </a:r>
            <a:r>
              <a:rPr lang="kk-KZ" sz="1100" dirty="0" smtClean="0">
                <a:solidFill>
                  <a:prstClr val="black"/>
                </a:solidFill>
                <a:latin typeface="Times New Roman" pitchFamily="18" charset="0"/>
                <a:cs typeface="Times New Roman" pitchFamily="18" charset="0"/>
              </a:rPr>
              <a:t>соғатын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7-9,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26</a:t>
            </a:r>
            <a:r>
              <a:rPr 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17183" y="410914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31068</TotalTime>
  <Words>577</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4153</cp:revision>
  <cp:lastPrinted>2021-07-01T07:38:07Z</cp:lastPrinted>
  <dcterms:created xsi:type="dcterms:W3CDTF">2018-03-27T06:03:00Z</dcterms:created>
  <dcterms:modified xsi:type="dcterms:W3CDTF">2025-12-25T07:13:33Z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