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59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5574498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№359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49299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бұрқасын, көктайғақ. </a:t>
            </a:r>
            <a:r>
              <a:rPr lang="kk-KZ"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соғатын жел солтүстік-батысқа ауысады, 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екпіні 15-20, күндіз кей уақыттарда 23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түнде 7-9°,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күтіледі</a:t>
            </a:r>
            <a:r>
              <a:rPr lang="kk-KZ" sz="1200" dirty="0" smtClean="0">
                <a:solidFill>
                  <a:prstClr val="black"/>
                </a:solidFill>
                <a:latin typeface="Times New Roman" pitchFamily="18" charset="0"/>
                <a:cs typeface="Times New Roman" pitchFamily="18" charset="0"/>
              </a:rPr>
              <a:t>.</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77800" algn="just"/>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оңтүстік-шығысқа </a:t>
            </a:r>
            <a:r>
              <a:rPr lang="kk-KZ" sz="1200" dirty="0">
                <a:solidFill>
                  <a:prstClr val="black"/>
                </a:solidFill>
                <a:latin typeface="Times New Roman" pitchFamily="18" charset="0"/>
                <a:cs typeface="Times New Roman" pitchFamily="18" charset="0"/>
              </a:rPr>
              <a:t>ауысады, 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24-26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77800" algn="just"/>
            <a:endParaRPr lang="ru-RU" sz="1200"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4959597" y="251458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47809" y="344605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03194669"/>
              </p:ext>
            </p:extLst>
          </p:nvPr>
        </p:nvGraphicFramePr>
        <p:xfrm>
          <a:off x="4986713" y="4248942"/>
          <a:ext cx="4691064" cy="17678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179">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9679">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серы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76747">
                <a:tc>
                  <a:txBody>
                    <a:bodyPr/>
                    <a:lstStyle/>
                    <a:p>
                      <a:r>
                        <a:rPr lang="kk-KZ" sz="1000" dirty="0">
                          <a:solidFill>
                            <a:schemeClr val="tx1"/>
                          </a:solidFill>
                          <a:latin typeface="Times New Roman" panose="02020603050405020304" pitchFamily="18" charset="0"/>
                          <a:cs typeface="Times New Roman" panose="02020603050405020304" pitchFamily="18" charset="0"/>
                        </a:rPr>
                        <a:t>Оксид</a:t>
                      </a:r>
                      <a:r>
                        <a:rPr lang="kk-KZ" sz="1000" baseline="0" dirty="0">
                          <a:solidFill>
                            <a:schemeClr val="tx1"/>
                          </a:solidFill>
                          <a:latin typeface="Times New Roman" panose="02020603050405020304" pitchFamily="18" charset="0"/>
                          <a:cs typeface="Times New Roman" panose="02020603050405020304" pitchFamily="18" charset="0"/>
                        </a:rPr>
                        <a:t> углерода</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9679">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9679">
                <a:tc>
                  <a:txBody>
                    <a:bodyPr/>
                    <a:lstStyle/>
                    <a:p>
                      <a:r>
                        <a:rPr lang="ru-RU" sz="1000" dirty="0">
                          <a:solidFill>
                            <a:schemeClr val="tx1"/>
                          </a:solidFill>
                          <a:latin typeface="Times New Roman" panose="02020603050405020304" pitchFamily="18" charset="0"/>
                          <a:cs typeface="Times New Roman" panose="02020603050405020304" pitchFamily="18" charset="0"/>
                        </a:rPr>
                        <a:t>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970">
                <a:tc>
                  <a:txBody>
                    <a:bodyPr/>
                    <a:lstStyle/>
                    <a:p>
                      <a:r>
                        <a:rPr lang="kk-KZ" sz="1000" dirty="0">
                          <a:solidFill>
                            <a:schemeClr val="tx1"/>
                          </a:solidFill>
                          <a:latin typeface="Times New Roman" panose="02020603050405020304" pitchFamily="18" charset="0"/>
                          <a:cs typeface="Times New Roman" panose="02020603050405020304" pitchFamily="18" charset="0"/>
                        </a:rPr>
                        <a:t>Сероводород</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a:t>
            </a:r>
            <a:r>
              <a:rPr lang="kk-KZ" altLang="ru-RU" sz="1200" b="1" i="1" dirty="0">
                <a:solidFill>
                  <a:srgbClr val="000000"/>
                </a:solidFill>
                <a:latin typeface="Times New Roman" panose="02020603050405020304" pitchFamily="18" charset="0"/>
                <a:cs typeface="Times New Roman" panose="02020603050405020304" pitchFamily="18" charset="0"/>
              </a:rPr>
              <a:t>Л.В.</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82061018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19387</TotalTime>
  <Words>588</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3900</cp:revision>
  <cp:lastPrinted>2021-07-01T03:56:27Z</cp:lastPrinted>
  <dcterms:created xsi:type="dcterms:W3CDTF">2018-03-27T06:03:00Z</dcterms:created>
  <dcterms:modified xsi:type="dcterms:W3CDTF">2025-12-25T07:43:36Z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