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7502763"/>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046714"/>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2025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26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a:t>
            </a:r>
            <a:endParaRPr lang="kk-KZ" sz="11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100" b="1" dirty="0" smtClean="0">
                <a:solidFill>
                  <a:prstClr val="black"/>
                </a:solidFill>
                <a:latin typeface="Times New Roman" panose="02020603050405020304" pitchFamily="18" charset="0"/>
                <a:cs typeface="Times New Roman" panose="02020603050405020304" pitchFamily="18" charset="0"/>
              </a:rPr>
              <a:t>25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26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2025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Көшпелі бұлтты,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Оңтүстік-батыстан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түнде 29-31, </a:t>
            </a:r>
            <a:r>
              <a:rPr lang="kk-KZ" sz="1200" dirty="0" smtClean="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18-20 </a:t>
            </a:r>
            <a:r>
              <a:rPr lang="kk-KZ" sz="1200" dirty="0" smtClean="0">
                <a:solidFill>
                  <a:prstClr val="black"/>
                </a:solidFill>
                <a:latin typeface="Times New Roman" panose="02020603050405020304" pitchFamily="18" charset="0"/>
                <a:cs typeface="Times New Roman" panose="02020603050405020304" pitchFamily="18" charset="0"/>
              </a:rPr>
              <a:t>градус аяз.</a:t>
            </a:r>
          </a:p>
          <a:p>
            <a:pPr algn="just"/>
            <a:endParaRPr lang="kk-KZ" sz="1200" dirty="0" smtClean="0">
              <a:solidFill>
                <a:prstClr val="black"/>
              </a:solidFill>
              <a:latin typeface="Times New Roman" panose="02020603050405020304" pitchFamily="18" charset="0"/>
              <a:cs typeface="Times New Roman" panose="02020603050405020304" pitchFamily="18" charset="0"/>
            </a:endParaRP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2025 жылғы </a:t>
            </a:r>
            <a:r>
              <a:rPr lang="kk-KZ" sz="1100" b="1" dirty="0" smtClean="0">
                <a:solidFill>
                  <a:prstClr val="black"/>
                </a:solidFill>
                <a:latin typeface="Times New Roman" panose="02020603050405020304" pitchFamily="18" charset="0"/>
                <a:cs typeface="Times New Roman" panose="02020603050405020304" pitchFamily="18" charset="0"/>
              </a:rPr>
              <a:t>27 </a:t>
            </a:r>
            <a:r>
              <a:rPr lang="kk-KZ" sz="1100" b="1" dirty="0" smtClean="0">
                <a:solidFill>
                  <a:prstClr val="black"/>
                </a:solidFill>
                <a:latin typeface="Times New Roman" panose="02020603050405020304" pitchFamily="18" charset="0"/>
                <a:cs typeface="Times New Roman" panose="02020603050405020304" pitchFamily="18" charset="0"/>
              </a:rPr>
              <a:t>желтоқсан </a:t>
            </a:r>
          </a:p>
          <a:p>
            <a:pPr lvl="0" algn="ctr"/>
            <a:r>
              <a:rPr lang="kk-KZ" sz="1100" b="1" dirty="0" smtClean="0">
                <a:solidFill>
                  <a:prstClr val="black"/>
                </a:solidFill>
                <a:latin typeface="Times New Roman" panose="02020603050405020304" pitchFamily="18" charset="0"/>
                <a:cs typeface="Times New Roman" panose="02020603050405020304" pitchFamily="18" charset="0"/>
              </a:rPr>
              <a:t>26 </a:t>
            </a:r>
            <a:r>
              <a:rPr lang="kk-KZ" sz="1100" b="1" dirty="0" smtClean="0">
                <a:solidFill>
                  <a:prstClr val="black"/>
                </a:solidFill>
                <a:latin typeface="Times New Roman" panose="02020603050405020304" pitchFamily="18" charset="0"/>
                <a:cs typeface="Times New Roman" panose="02020603050405020304" pitchFamily="18" charset="0"/>
              </a:rPr>
              <a:t>желтоқсан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solidFill>
                  <a:prstClr val="black"/>
                </a:solidFill>
                <a:latin typeface="Times New Roman" panose="02020603050405020304" pitchFamily="18" charset="0"/>
                <a:cs typeface="Times New Roman" panose="02020603050405020304" pitchFamily="18" charset="0"/>
              </a:rPr>
              <a:t>27 </a:t>
            </a:r>
            <a:r>
              <a:rPr lang="kk-KZ" sz="1100" b="1" dirty="0">
                <a:solidFill>
                  <a:prstClr val="black"/>
                </a:solidFill>
                <a:latin typeface="Times New Roman" panose="02020603050405020304" pitchFamily="18" charset="0"/>
                <a:cs typeface="Times New Roman" panose="02020603050405020304" pitchFamily="18" charset="0"/>
              </a:rPr>
              <a:t>желтоқсан </a:t>
            </a:r>
            <a:r>
              <a:rPr lang="kk-KZ" altLang="ru-RU" sz="1100" b="1" dirty="0" smtClean="0">
                <a:solidFill>
                  <a:prstClr val="black"/>
                </a:solidFill>
                <a:latin typeface="Times New Roman" panose="02020603050405020304" pitchFamily="18" charset="0"/>
                <a:cs typeface="Times New Roman" panose="02020603050405020304" pitchFamily="18" charset="0"/>
              </a:rPr>
              <a:t>2025 ж.</a:t>
            </a:r>
            <a:r>
              <a:rPr lang="kk-KZ" sz="1100" b="1" dirty="0" smtClean="0">
                <a:latin typeface="Times New Roman" panose="02020603050405020304" pitchFamily="18" charset="0"/>
                <a:cs typeface="Times New Roman" panose="02020603050405020304" pitchFamily="18" charset="0"/>
              </a:rPr>
              <a:t> сағ. 08-ға дейін </a:t>
            </a:r>
          </a:p>
          <a:p>
            <a:pPr lvl="0" algn="just"/>
            <a:r>
              <a:rPr lang="kk-KZ" sz="1200" kern="900" dirty="0" smtClean="0">
                <a:solidFill>
                  <a:srgbClr val="000000"/>
                </a:solidFill>
                <a:latin typeface="Times New Roman" panose="02020603050405020304" pitchFamily="18" charset="0"/>
                <a:ea typeface="Times New Roman" panose="02020603050405020304" pitchFamily="18" charset="0"/>
              </a:rPr>
              <a:t>Көшпелі бұлтты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Оңтүстік-батыстан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23-25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35702248"/>
              </p:ext>
            </p:extLst>
          </p:nvPr>
        </p:nvGraphicFramePr>
        <p:xfrm>
          <a:off x="5021476" y="4112227"/>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0,0</a:t>
                      </a:r>
                      <a:r>
                        <a:rPr lang="ru-RU"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26,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27 </a:t>
            </a:r>
            <a:r>
              <a:rPr lang="kk-KZ" sz="1200" dirty="0" smtClean="0">
                <a:solidFill>
                  <a:prstClr val="black"/>
                </a:solidFill>
                <a:latin typeface="Times New Roman" panose="02020603050405020304" pitchFamily="18" charset="0"/>
                <a:cs typeface="Times New Roman" panose="02020603050405020304" pitchFamily="18" charset="0"/>
              </a:rPr>
              <a:t>желтоқсан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27618</TotalTime>
  <Words>583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5314</cp:revision>
  <cp:lastPrinted>2021-07-01T07:38:07Z</cp:lastPrinted>
  <dcterms:created xsi:type="dcterms:W3CDTF">2018-03-27T06:03:00Z</dcterms:created>
  <dcterms:modified xsi:type="dcterms:W3CDTF">2025-12-25T07:20:24Z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