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06" d="100"/>
          <a:sy n="106" d="100"/>
        </p:scale>
        <p:origin x="65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501126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359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25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a:t>
            </a:r>
            <a:r>
              <a:rPr lang="kk-KZ" altLang="ru-RU" sz="1200" b="1" dirty="0">
                <a:latin typeface="Times New Roman" panose="02020603050405020304" pitchFamily="18" charset="0"/>
                <a:cs typeface="Times New Roman" pitchFamily="18" charset="0"/>
              </a:rPr>
              <a:t>6</a:t>
            </a:r>
            <a:r>
              <a:rPr lang="ru-RU" altLang="ru-RU" sz="1200" b="1" dirty="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en-US" altLang="ru-RU" sz="1200" b="1" dirty="0">
                <a:latin typeface="Times New Roman" panose="02020603050405020304" pitchFamily="18" charset="0"/>
                <a:cs typeface="Times New Roman" pitchFamily="18" charset="0"/>
              </a:rPr>
              <a:t>2</a:t>
            </a:r>
            <a:r>
              <a:rPr lang="kk-KZ" altLang="ru-RU" sz="1200" b="1" dirty="0">
                <a:latin typeface="Times New Roman" panose="02020603050405020304" pitchFamily="18" charset="0"/>
                <a:cs typeface="Times New Roman" pitchFamily="18" charset="0"/>
              </a:rPr>
              <a:t>5</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26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ru-RU" sz="1200" dirty="0" err="1">
                <a:solidFill>
                  <a:prstClr val="black"/>
                </a:solidFill>
                <a:latin typeface="Times New Roman" panose="02020603050405020304" pitchFamily="18" charset="0"/>
                <a:cs typeface="Times New Roman" pitchFamily="18" charset="0"/>
              </a:rPr>
              <a:t>Көшпелі</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бұлтты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жаяу</a:t>
            </a:r>
            <a:r>
              <a:rPr lang="kk-KZ" sz="1200" dirty="0">
                <a:solidFill>
                  <a:prstClr val="black"/>
                </a:solidFill>
                <a:latin typeface="Times New Roman" panose="02020603050405020304" pitchFamily="18" charset="0"/>
                <a:cs typeface="Times New Roman" pitchFamily="18" charset="0"/>
              </a:rPr>
              <a:t> б</a:t>
            </a:r>
            <a:r>
              <a:rPr lang="ru-RU" sz="1200" dirty="0" err="1">
                <a:solidFill>
                  <a:prstClr val="black"/>
                </a:solidFill>
                <a:latin typeface="Times New Roman" panose="02020603050405020304" pitchFamily="18" charset="0"/>
                <a:cs typeface="Times New Roman" pitchFamily="18" charset="0"/>
              </a:rPr>
              <a:t>ұрқасын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аздаған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қар</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жаяу</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бұрқасын</a:t>
            </a:r>
            <a:r>
              <a:rPr lang="kk-KZ" sz="1200" dirty="0">
                <a:solidFill>
                  <a:prstClr val="black"/>
                </a:solidFill>
                <a:latin typeface="Times New Roman" panose="02020603050405020304" pitchFamily="18" charset="0"/>
                <a:cs typeface="Times New Roman" pitchFamily="18" charset="0"/>
              </a:rPr>
              <a:t>. Сол</a:t>
            </a:r>
            <a:r>
              <a:rPr lang="ru-RU" sz="1200" dirty="0" err="1">
                <a:solidFill>
                  <a:prstClr val="black"/>
                </a:solidFill>
                <a:latin typeface="Times New Roman" panose="02020603050405020304" pitchFamily="18" charset="0"/>
                <a:cs typeface="Times New Roman" pitchFamily="18" charset="0"/>
              </a:rPr>
              <a:t>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оңтүстік-батысқа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және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18-20 градус </a:t>
            </a:r>
            <a:r>
              <a:rPr lang="ru-RU" sz="1200" dirty="0" err="1">
                <a:solidFill>
                  <a:prstClr val="black"/>
                </a:solidFill>
                <a:latin typeface="Times New Roman" panose="02020603050405020304" pitchFamily="18" charset="0"/>
                <a:cs typeface="Times New Roman" pitchFamily="18" charset="0"/>
              </a:rPr>
              <a:t>аяз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одан</a:t>
            </a:r>
            <a:r>
              <a:rPr lang="ru-RU" sz="1200" dirty="0">
                <a:solidFill>
                  <a:prstClr val="black"/>
                </a:solidFill>
                <a:latin typeface="Times New Roman" panose="02020603050405020304" pitchFamily="18" charset="0"/>
                <a:cs typeface="Times New Roman" pitchFamily="18" charset="0"/>
              </a:rPr>
              <a:t> ары </a:t>
            </a:r>
            <a:r>
              <a:rPr lang="ru-RU" sz="1200" dirty="0" err="1">
                <a:solidFill>
                  <a:prstClr val="black"/>
                </a:solidFill>
                <a:latin typeface="Times New Roman" panose="02020603050405020304" pitchFamily="18" charset="0"/>
                <a:cs typeface="Times New Roman" pitchFamily="18" charset="0"/>
              </a:rPr>
              <a:t>төмендейді</a:t>
            </a:r>
            <a:r>
              <a:rPr lang="ru-RU"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27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26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27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Кей уақыттарда тұман. Оңтүстік-батыстан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23-25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01703679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10</a:t>
                      </a:r>
                      <a:r>
                        <a:rPr lang="kk-KZ" sz="900" dirty="0">
                          <a:latin typeface="Times New Roman"/>
                          <a:ea typeface="Times New Roman"/>
                          <a:cs typeface="Times New Roman"/>
                          <a:sym typeface="Times New Roman"/>
                        </a:rPr>
                        <a:t>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kk-KZ"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842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25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sz="1200" b="1" dirty="0" err="1">
                <a:latin typeface="Times New Roman" pitchFamily="18" charset="0"/>
                <a:cs typeface="Times New Roman" pitchFamily="18" charset="0"/>
              </a:rPr>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Тілеуқұл Н.</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2683</TotalTime>
  <Words>697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288</cp:revision>
  <dcterms:modified xsi:type="dcterms:W3CDTF">2025-12-25T09:22:13Z</dcterms:modified>
</cp:coreProperties>
</file>