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7937777"/>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57177" y="144747"/>
            <a:ext cx="4712545" cy="2039020"/>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26 желтоқсанға а</a:t>
            </a:r>
            <a:r>
              <a:rPr lang="kk-KZ" altLang="ru-RU" sz="1150" b="1" dirty="0" smtClean="0">
                <a:latin typeface="Times New Roman" pitchFamily="18" charset="0"/>
                <a:cs typeface="Times New Roman" pitchFamily="18" charset="0"/>
              </a:rPr>
              <a:t>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25</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желтоқсан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26</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желтоқсанға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smtClean="0">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ru-RU" altLang="ru-RU" sz="1150" dirty="0" err="1" smtClean="0">
                <a:solidFill>
                  <a:srgbClr val="000000"/>
                </a:solidFill>
                <a:latin typeface="Times New Roman" pitchFamily="18" charset="0"/>
                <a:cs typeface="Times New Roman" pitchFamily="18" charset="0"/>
                <a:sym typeface="+mn-ea"/>
              </a:rPr>
              <a:t>Көшпелі</a:t>
            </a:r>
            <a:r>
              <a:rPr lang="ru-RU" altLang="ru-RU" sz="1150" dirty="0" smtClean="0">
                <a:solidFill>
                  <a:srgbClr val="000000"/>
                </a:solidFill>
                <a:latin typeface="Times New Roman" pitchFamily="18" charset="0"/>
                <a:cs typeface="Times New Roman" pitchFamily="18" charset="0"/>
                <a:sym typeface="+mn-ea"/>
              </a:rPr>
              <a:t> б</a:t>
            </a:r>
            <a:r>
              <a:rPr lang="kk-KZ" altLang="ru-RU" sz="1150" dirty="0" smtClean="0">
                <a:latin typeface="Times New Roman" panose="02020603050405020304" pitchFamily="18" charset="0"/>
                <a:cs typeface="Times New Roman" panose="02020603050405020304" pitchFamily="18" charset="0"/>
                <a:sym typeface="+mn-ea"/>
              </a:rPr>
              <a:t>ұлтты</a:t>
            </a:r>
            <a:r>
              <a:rPr lang="kk-KZ" altLang="ru-RU" sz="1150" dirty="0">
                <a:latin typeface="Times New Roman" panose="02020603050405020304" pitchFamily="18" charset="0"/>
                <a:cs typeface="Times New Roman" panose="02020603050405020304" pitchFamily="18" charset="0"/>
                <a:sym typeface="+mn-ea"/>
              </a:rPr>
              <a:t>, </a:t>
            </a:r>
            <a:r>
              <a:rPr lang="kk-KZ" altLang="ru-RU" sz="1150" dirty="0">
                <a:latin typeface="Times New Roman" panose="02020603050405020304" pitchFamily="18" charset="0"/>
                <a:cs typeface="Times New Roman" panose="02020603050405020304" pitchFamily="18" charset="0"/>
                <a:sym typeface="+mn-ea"/>
              </a:rPr>
              <a:t>жауын-шашынсыз. </a:t>
            </a:r>
            <a:r>
              <a:rPr lang="kk-KZ" altLang="ru-RU" sz="1150" dirty="0" smtClean="0">
                <a:latin typeface="Times New Roman" panose="02020603050405020304" pitchFamily="18" charset="0"/>
                <a:cs typeface="Times New Roman" panose="02020603050405020304" pitchFamily="18" charset="0"/>
                <a:sym typeface="+mn-ea"/>
              </a:rPr>
              <a:t>О</a:t>
            </a:r>
            <a:r>
              <a:rPr lang="kk-KZ" sz="1150" dirty="0" smtClean="0">
                <a:latin typeface="Times New Roman" panose="02020603050405020304" pitchFamily="18" charset="0"/>
                <a:cs typeface="Times New Roman" panose="02020603050405020304" pitchFamily="18" charset="0"/>
              </a:rPr>
              <a:t>ңтүстік-батыстан, оңтүстіктен </a:t>
            </a:r>
            <a:r>
              <a:rPr lang="kk-KZ" altLang="ru-RU" sz="1150" dirty="0" smtClean="0">
                <a:latin typeface="Times New Roman" panose="02020603050405020304" pitchFamily="18" charset="0"/>
                <a:cs typeface="Times New Roman" panose="02020603050405020304" pitchFamily="18" charset="0"/>
                <a:sym typeface="+mn-ea"/>
              </a:rPr>
              <a:t>жел </a:t>
            </a:r>
            <a:r>
              <a:rPr lang="kk-KZ" altLang="ru-RU" sz="1150" dirty="0">
                <a:latin typeface="Times New Roman" panose="02020603050405020304" pitchFamily="18" charset="0"/>
                <a:cs typeface="Times New Roman" panose="02020603050405020304" pitchFamily="18" charset="0"/>
                <a:sym typeface="+mn-ea"/>
              </a:rPr>
              <a:t>соғады, күші </a:t>
            </a:r>
            <a:r>
              <a:rPr lang="kk-KZ" altLang="ru-RU" sz="1150" dirty="0" smtClean="0">
                <a:latin typeface="Times New Roman" panose="02020603050405020304" pitchFamily="18" charset="0"/>
                <a:cs typeface="Times New Roman" panose="02020603050405020304" pitchFamily="18" charset="0"/>
                <a:sym typeface="+mn-ea"/>
              </a:rPr>
              <a:t>3-8 </a:t>
            </a:r>
            <a:r>
              <a:rPr lang="kk-KZ" altLang="ru-RU" sz="1150" dirty="0">
                <a:latin typeface="Times New Roman" panose="02020603050405020304" pitchFamily="18" charset="0"/>
                <a:cs typeface="Times New Roman" panose="02020603050405020304" pitchFamily="18" charset="0"/>
                <a:sym typeface="+mn-ea"/>
              </a:rPr>
              <a:t>м/с. Ауа температурасы </a:t>
            </a:r>
            <a:r>
              <a:rPr lang="kk-KZ" altLang="ru-RU" sz="1150" dirty="0" smtClean="0">
                <a:latin typeface="Times New Roman" panose="02020603050405020304" pitchFamily="18" charset="0"/>
                <a:cs typeface="Times New Roman" panose="02020603050405020304" pitchFamily="18" charset="0"/>
                <a:sym typeface="+mn-ea"/>
              </a:rPr>
              <a:t>түнде 23-25, </a:t>
            </a:r>
            <a:r>
              <a:rPr lang="kk-KZ" altLang="ru-RU" sz="1150" dirty="0">
                <a:latin typeface="Times New Roman" panose="02020603050405020304" pitchFamily="18" charset="0"/>
                <a:cs typeface="Times New Roman" panose="02020603050405020304" pitchFamily="18" charset="0"/>
                <a:sym typeface="+mn-ea"/>
              </a:rPr>
              <a:t>күндіз </a:t>
            </a:r>
            <a:r>
              <a:rPr lang="kk-KZ" altLang="ru-RU" sz="1150" dirty="0" smtClean="0">
                <a:latin typeface="Times New Roman" panose="02020603050405020304" pitchFamily="18" charset="0"/>
                <a:cs typeface="Times New Roman" panose="02020603050405020304" pitchFamily="18" charset="0"/>
                <a:sym typeface="+mn-ea"/>
              </a:rPr>
              <a:t>14-16 </a:t>
            </a:r>
            <a:r>
              <a:rPr lang="kk-KZ" altLang="ru-RU" sz="1150" dirty="0">
                <a:latin typeface="Times New Roman" panose="02020603050405020304" pitchFamily="18" charset="0"/>
                <a:cs typeface="Times New Roman" panose="02020603050405020304" pitchFamily="18" charset="0"/>
                <a:sym typeface="+mn-ea"/>
              </a:rPr>
              <a:t>градус </a:t>
            </a:r>
            <a:r>
              <a:rPr lang="kk-KZ" altLang="ru-RU" sz="1150" dirty="0" smtClean="0">
                <a:latin typeface="Times New Roman" panose="02020603050405020304" pitchFamily="18" charset="0"/>
                <a:cs typeface="Times New Roman" panose="02020603050405020304" pitchFamily="18" charset="0"/>
                <a:sym typeface="+mn-ea"/>
              </a:rPr>
              <a:t>аяз болады.</a:t>
            </a:r>
          </a:p>
          <a:p>
            <a:pPr algn="ctr"/>
            <a:r>
              <a:rPr lang="kk-KZ" sz="1150" b="1" dirty="0" smtClean="0">
                <a:latin typeface="Times New Roman" panose="02020603050405020304" pitchFamily="18" charset="0"/>
                <a:cs typeface="Times New Roman" panose="02020603050405020304" pitchFamily="18" charset="0"/>
              </a:rPr>
              <a:t>27 желтоқсанға</a:t>
            </a:r>
            <a:endParaRPr lang="kk-KZ" sz="1150" b="1" dirty="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ж. 26 </a:t>
            </a:r>
            <a:r>
              <a:rPr lang="kk-KZ" sz="1150" b="1" dirty="0" smtClean="0">
                <a:latin typeface="Times New Roman" panose="02020603050405020304" pitchFamily="18" charset="0"/>
                <a:cs typeface="Times New Roman" panose="02020603050405020304" pitchFamily="18" charset="0"/>
              </a:rPr>
              <a:t>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a:t>
            </a:r>
            <a:r>
              <a:rPr lang="ru-RU" sz="1150" b="1" dirty="0" smtClean="0">
                <a:latin typeface="Times New Roman" panose="02020603050405020304" pitchFamily="18" charset="0"/>
                <a:cs typeface="Times New Roman" panose="02020603050405020304" pitchFamily="18" charset="0"/>
              </a:rPr>
              <a:t> 27 </a:t>
            </a:r>
            <a:r>
              <a:rPr lang="kk-KZ" sz="1150" b="1" dirty="0" smtClean="0">
                <a:latin typeface="Times New Roman" panose="02020603050405020304" pitchFamily="18" charset="0"/>
                <a:cs typeface="Times New Roman" panose="02020603050405020304" pitchFamily="18" charset="0"/>
              </a:rPr>
              <a:t>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ru-RU" altLang="ru-RU" sz="1150" dirty="0" err="1" smtClean="0">
                <a:solidFill>
                  <a:srgbClr val="000000"/>
                </a:solidFill>
                <a:latin typeface="Times New Roman" pitchFamily="18" charset="0"/>
                <a:cs typeface="Times New Roman" pitchFamily="18" charset="0"/>
                <a:sym typeface="+mn-ea"/>
              </a:rPr>
              <a:t>Көшпелі</a:t>
            </a:r>
            <a:r>
              <a:rPr lang="ru-RU" altLang="ru-RU" sz="1150" dirty="0" smtClean="0">
                <a:solidFill>
                  <a:srgbClr val="000000"/>
                </a:solidFill>
                <a:latin typeface="Times New Roman" pitchFamily="18" charset="0"/>
                <a:cs typeface="Times New Roman" pitchFamily="18" charset="0"/>
                <a:sym typeface="+mn-ea"/>
              </a:rPr>
              <a:t> б</a:t>
            </a:r>
            <a:r>
              <a:rPr lang="kk-KZ" altLang="ru-RU" sz="1150" dirty="0" smtClean="0">
                <a:latin typeface="Times New Roman" panose="02020603050405020304" pitchFamily="18" charset="0"/>
                <a:cs typeface="Times New Roman" panose="02020603050405020304" pitchFamily="18" charset="0"/>
                <a:sym typeface="+mn-ea"/>
              </a:rPr>
              <a:t>ұлтты, жауын-шашынсыз</a:t>
            </a:r>
            <a:r>
              <a:rPr lang="kk-KZ" sz="1150" dirty="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Оңтүстіктен, оңтүстік-шығыстан </a:t>
            </a:r>
            <a:r>
              <a:rPr lang="kk-KZ" sz="1150" dirty="0" smtClean="0">
                <a:latin typeface="Times New Roman" panose="02020603050405020304" pitchFamily="18" charset="0"/>
                <a:cs typeface="Times New Roman" panose="02020603050405020304" pitchFamily="18" charset="0"/>
              </a:rPr>
              <a:t>жел соғады, күші </a:t>
            </a:r>
            <a:r>
              <a:rPr lang="kk-KZ" sz="1150" dirty="0" smtClean="0">
                <a:latin typeface="Times New Roman" panose="02020603050405020304" pitchFamily="18" charset="0"/>
                <a:cs typeface="Times New Roman" panose="02020603050405020304" pitchFamily="18" charset="0"/>
              </a:rPr>
              <a:t>2-7</a:t>
            </a:r>
            <a:r>
              <a:rPr lang="kk-KZ" sz="1150" dirty="0" smtClean="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м/с. Ауа </a:t>
            </a:r>
            <a:r>
              <a:rPr lang="kk-KZ" sz="1150" smtClean="0">
                <a:latin typeface="Times New Roman" panose="02020603050405020304" pitchFamily="18" charset="0"/>
                <a:cs typeface="Times New Roman" panose="02020603050405020304" pitchFamily="18" charset="0"/>
              </a:rPr>
              <a:t>температурасы </a:t>
            </a:r>
            <a:r>
              <a:rPr lang="kk-KZ" sz="1150" smtClean="0">
                <a:latin typeface="Times New Roman" panose="02020603050405020304" pitchFamily="18" charset="0"/>
                <a:cs typeface="Times New Roman" panose="02020603050405020304" pitchFamily="18" charset="0"/>
              </a:rPr>
              <a:t>16-18 </a:t>
            </a:r>
            <a:r>
              <a:rPr lang="kk-KZ" sz="1150" dirty="0" smtClean="0">
                <a:latin typeface="Times New Roman" panose="02020603050405020304" pitchFamily="18" charset="0"/>
                <a:cs typeface="Times New Roman" panose="02020603050405020304" pitchFamily="18" charset="0"/>
              </a:rPr>
              <a:t>градус аяз 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12807706"/>
              </p:ext>
            </p:extLst>
          </p:nvPr>
        </p:nvGraphicFramePr>
        <p:xfrm>
          <a:off x="5009368" y="4017596"/>
          <a:ext cx="4667576" cy="2150650"/>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900" dirty="0" smtClean="0">
                          <a:solidFill>
                            <a:schemeClr val="tx1"/>
                          </a:solidFill>
                          <a:latin typeface="Times New Roman" panose="02020603050405020304" pitchFamily="18" charset="0"/>
                          <a:cs typeface="Times New Roman" panose="02020603050405020304" pitchFamily="18" charset="0"/>
                        </a:rPr>
                        <a:t>Күкірсутек</a:t>
                      </a:r>
                      <a:r>
                        <a:rPr lang="kk-KZ" sz="9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861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666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144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360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240" y="2358483"/>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26 желтоқсанда, </a:t>
            </a:r>
            <a:r>
              <a:rPr lang="ru-RU" sz="1150" dirty="0" smtClean="0">
                <a:solidFill>
                  <a:schemeClr val="tx1"/>
                </a:solidFill>
                <a:latin typeface="Times New Roman" panose="02020603050405020304" pitchFamily="18" charset="0"/>
                <a:cs typeface="Times New Roman" panose="02020603050405020304" pitchFamily="18" charset="0"/>
              </a:rPr>
              <a:t>27</a:t>
            </a:r>
            <a:r>
              <a:rPr lang="kk-KZ" sz="1150" dirty="0" smtClean="0">
                <a:solidFill>
                  <a:schemeClr val="tx1"/>
                </a:solidFill>
                <a:latin typeface="Times New Roman" panose="02020603050405020304" pitchFamily="18" charset="0"/>
                <a:cs typeface="Times New Roman" panose="02020603050405020304" pitchFamily="18" charset="0"/>
              </a:rPr>
              <a:t> желтоқсан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33240" y="3280830"/>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39095</TotalTime>
  <Words>532</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6388</cp:revision>
  <cp:lastPrinted>2021-07-01T07:38:07Z</cp:lastPrinted>
  <dcterms:created xsi:type="dcterms:W3CDTF">2018-03-27T06:03:00Z</dcterms:created>
  <dcterms:modified xsi:type="dcterms:W3CDTF">2025-12-25T07:15:36Z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