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973560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26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түнде </a:t>
            </a:r>
            <a:r>
              <a:rPr lang="kk-KZ" altLang="ru-RU" sz="1200" dirty="0">
                <a:latin typeface="Times New Roman" panose="02020603050405020304" pitchFamily="18" charset="0"/>
                <a:cs typeface="Times New Roman" panose="02020603050405020304" pitchFamily="18" charset="0"/>
              </a:rPr>
              <a:t>және таңертең қар, жаяу бұрқасын, көктайғақ күтіледі. Кей </a:t>
            </a:r>
            <a:r>
              <a:rPr lang="kk-KZ" altLang="ru-RU" sz="1200" dirty="0" smtClean="0">
                <a:latin typeface="Times New Roman" panose="02020603050405020304" pitchFamily="18" charset="0"/>
                <a:cs typeface="Times New Roman" panose="02020603050405020304" pitchFamily="18" charset="0"/>
              </a:rPr>
              <a:t>уақыттарда </a:t>
            </a:r>
            <a:r>
              <a:rPr lang="kk-KZ" altLang="ru-RU" sz="1200" dirty="0">
                <a:latin typeface="Times New Roman" panose="02020603050405020304" pitchFamily="18" charset="0"/>
                <a:cs typeface="Times New Roman" panose="02020603050405020304" pitchFamily="18" charset="0"/>
              </a:rPr>
              <a:t>тұман</a:t>
            </a:r>
            <a:r>
              <a:rPr lang="kk-KZ" altLang="ru-RU" sz="1200" dirty="0" smtClean="0">
                <a:latin typeface="Times New Roman" panose="02020603050405020304" pitchFamily="18" charset="0"/>
                <a:cs typeface="Times New Roman" panose="02020603050405020304" pitchFamily="18" charset="0"/>
              </a:rPr>
              <a:t>. Батыстан</a:t>
            </a:r>
            <a:r>
              <a:rPr lang="kk-KZ" altLang="ru-RU" sz="1200" dirty="0">
                <a:latin typeface="Times New Roman" panose="02020603050405020304" pitchFamily="18" charset="0"/>
                <a:cs typeface="Times New Roman" panose="02020603050405020304" pitchFamily="18" charset="0"/>
              </a:rPr>
              <a:t>, оңтүстік-батыстан 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және күндіз </a:t>
            </a:r>
            <a:r>
              <a:rPr lang="kk-KZ" altLang="ru-RU" sz="1200" dirty="0" smtClean="0">
                <a:latin typeface="Times New Roman" panose="02020603050405020304" pitchFamily="18" charset="0"/>
                <a:cs typeface="Times New Roman" panose="02020603050405020304" pitchFamily="18" charset="0"/>
              </a:rPr>
              <a:t>2-4 </a:t>
            </a:r>
            <a:r>
              <a:rPr lang="kk-KZ" altLang="ru-RU" sz="1200" dirty="0">
                <a:latin typeface="Times New Roman" panose="02020603050405020304" pitchFamily="18" charset="0"/>
                <a:cs typeface="Times New Roman" panose="02020603050405020304" pitchFamily="18" charset="0"/>
              </a:rPr>
              <a:t>градус аяз, күндіз одан әрі төмендейді</a:t>
            </a:r>
            <a:r>
              <a:rPr lang="kk-KZ" altLang="ru-RU" sz="1200" dirty="0" smtClean="0">
                <a:latin typeface="Times New Roman" panose="02020603050405020304" pitchFamily="18" charset="0"/>
                <a:cs typeface="Times New Roman" panose="02020603050405020304" pitchFamily="18" charset="0"/>
              </a:rPr>
              <a:t>.</a:t>
            </a:r>
          </a:p>
          <a:p>
            <a:pPr algn="ctr"/>
            <a:r>
              <a:rPr lang="kk-KZ" altLang="ru-RU" sz="1150" b="1" dirty="0" smtClean="0">
                <a:latin typeface="Times New Roman" panose="02020603050405020304" pitchFamily="18" charset="0"/>
                <a:cs typeface="Times New Roman" panose="02020603050405020304" pitchFamily="18" charset="0"/>
              </a:rPr>
              <a:t>27 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27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67392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rPr>
                        <a:t>426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a:t>
                      </a:r>
                      <a:r>
                        <a:rPr lang="en-US" sz="1100" b="0" i="0" u="none" strike="noStrike" dirty="0" smtClean="0">
                          <a:solidFill>
                            <a:srgbClr val="000000"/>
                          </a:solidFill>
                          <a:effectLst/>
                          <a:latin typeface="Times New Roman" panose="02020603050405020304" pitchFamily="18" charset="0"/>
                        </a:rPr>
                        <a:t>85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rPr>
                        <a:t>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r>
                        <a:rPr lang="en-US"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27655</TotalTime>
  <Words>570</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5067</cp:revision>
  <cp:lastPrinted>2021-07-01T07:38:07Z</cp:lastPrinted>
  <dcterms:created xsi:type="dcterms:W3CDTF">2018-03-27T06:03:00Z</dcterms:created>
  <dcterms:modified xsi:type="dcterms:W3CDTF">2025-12-25T08:05:46Z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