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3513203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59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0413867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жауын-шашын</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көктайғақ </a:t>
            </a:r>
            <a:r>
              <a:rPr lang="kk-KZ" sz="1100" dirty="0" smtClean="0">
                <a:latin typeface="Times New Roman" pitchFamily="18" charset="0"/>
                <a:cs typeface="Times New Roman" pitchFamily="18" charset="0"/>
              </a:rPr>
              <a:t>болады</a:t>
            </a:r>
            <a:r>
              <a:rPr lang="kk-KZ" sz="1100" dirty="0" smtClean="0">
                <a:latin typeface="Times New Roman" pitchFamily="18" charset="0"/>
                <a:cs typeface="Times New Roman" pitchFamily="18" charset="0"/>
              </a:rPr>
              <a:t>.  Түнде және таңертең тұман түседі.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таңертең және күндіз екпіні 15-20 м/с</a:t>
            </a:r>
            <a:r>
              <a:rPr lang="kk-KZ" sz="1100" dirty="0" smtClean="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және күндіз 1-3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a:t>
            </a:r>
            <a:r>
              <a:rPr lang="en-US"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желтоқсанға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a:t>
            </a:r>
            <a:r>
              <a:rPr lang="uz-Cyrl-U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14211</TotalTime>
  <Words>589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3965</cp:revision>
  <cp:lastPrinted>2021-07-01T03:56:27Z</cp:lastPrinted>
  <dcterms:created xsi:type="dcterms:W3CDTF">2018-03-27T06:03:00Z</dcterms:created>
  <dcterms:modified xsi:type="dcterms:W3CDTF">2025-12-25T07:30:00Z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