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9" d="100"/>
          <a:sy n="99" d="100"/>
        </p:scale>
        <p:origin x="54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412645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қар, жаяу бұрқасын, күндіз қар, бұрқасын, көктайғақ. Жел оңтүстік-шығыстан соғады, күші 7-12, екпіні 15-20 м/с. 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күтіледі</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15-18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22-24°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108909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9779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a:t>
            </a:r>
            <a:r>
              <a:rPr lang="kk-KZ" altLang="ru-RU" sz="1200" b="1" i="1" dirty="0">
                <a:solidFill>
                  <a:srgbClr val="000000"/>
                </a:solidFill>
                <a:latin typeface="Times New Roman" panose="02020603050405020304" pitchFamily="18" charset="0"/>
                <a:cs typeface="Times New Roman" panose="02020603050405020304" pitchFamily="18" charset="0"/>
              </a:rPr>
              <a:t>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19701</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3832</cp:revision>
  <cp:lastPrinted>2021-07-01T03:56:27Z</cp:lastPrinted>
  <dcterms:created xsi:type="dcterms:W3CDTF">2018-03-27T06:03:00Z</dcterms:created>
  <dcterms:modified xsi:type="dcterms:W3CDTF">2025-12-25T07:59:31Z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