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9840209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359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2391235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0,229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795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0,159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0,079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0,613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26 </a:t>
            </a:r>
            <a:r>
              <a:rPr lang="kk-KZ" altLang="ru-RU" sz="1100" b="1" dirty="0" smtClean="0">
                <a:latin typeface="Times New Roman" panose="02020603050405020304" pitchFamily="18" charset="0"/>
                <a:cs typeface="Times New Roman" panose="02020603050405020304" pitchFamily="18" charset="0"/>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25 </a:t>
            </a:r>
            <a:r>
              <a:rPr lang="kk-KZ" altLang="ru-RU" sz="1100" b="1" dirty="0" smtClean="0">
                <a:latin typeface="Times New Roman" panose="02020603050405020304" pitchFamily="18" charset="0"/>
                <a:cs typeface="Times New Roman" panose="02020603050405020304" pitchFamily="18" charset="0"/>
              </a:rPr>
              <a:t>желтоқсан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26 </a:t>
            </a:r>
            <a:r>
              <a:rPr lang="ru-RU" altLang="ru-RU" sz="1100" b="1" dirty="0" err="1">
                <a:latin typeface="Times New Roman" panose="02020603050405020304" pitchFamily="18" charset="0"/>
                <a:cs typeface="Times New Roman" panose="02020603050405020304" pitchFamily="18" charset="0"/>
              </a:rPr>
              <a:t>желтоқсан</a:t>
            </a:r>
            <a:r>
              <a:rPr lang="ru-RU" altLang="ru-RU" sz="1100" b="1" dirty="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аздаған қар, жаяу бұрқасын. Тұман.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түстік-батыстан оңтүстіктен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9-14, күндіз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12</a:t>
            </a:r>
            <a:r>
              <a:rPr lang="kk-KZ" sz="1100" dirty="0" smtClean="0">
                <a:latin typeface="Times New Roman" pitchFamily="18" charset="0"/>
                <a:cs typeface="Times New Roman" pitchFamily="18" charset="0"/>
              </a:rPr>
              <a:t>-14,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a:t>
            </a:r>
            <a:r>
              <a:rPr lang="kk-KZ" sz="1100" dirty="0" smtClean="0">
                <a:latin typeface="Times New Roman" pitchFamily="18" charset="0"/>
                <a:cs typeface="Times New Roman" pitchFamily="18" charset="0"/>
              </a:rPr>
              <a:t>-8 </a:t>
            </a:r>
            <a:r>
              <a:rPr lang="kk-KZ" sz="1100" dirty="0" smtClean="0">
                <a:latin typeface="Times New Roman" pitchFamily="18" charset="0"/>
                <a:cs typeface="Times New Roman" pitchFamily="18" charset="0"/>
              </a:rPr>
              <a:t>градус аяз.</a:t>
            </a:r>
          </a:p>
          <a:p>
            <a:pPr lvl="0" indent="144000" algn="just"/>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27 </a:t>
            </a:r>
            <a:r>
              <a:rPr lang="kk-KZ" sz="1100" b="1" dirty="0" smtClean="0">
                <a:solidFill>
                  <a:srgbClr val="000000"/>
                </a:solidFill>
                <a:latin typeface="Times New Roman" pitchFamily="18" charset="0"/>
                <a:cs typeface="Times New Roman" pitchFamily="18" charset="0"/>
                <a:sym typeface="+mn-ea"/>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26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бұрқасын, көктайғақ. Жел </a:t>
            </a:r>
            <a:r>
              <a:rPr lang="kk-KZ" sz="1100" dirty="0" smtClean="0">
                <a:latin typeface="Times New Roman" pitchFamily="18" charset="0"/>
                <a:cs typeface="Times New Roman" pitchFamily="18" charset="0"/>
              </a:rPr>
              <a:t>оңтүстік-батыстан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a:t>
            </a:r>
            <a:r>
              <a:rPr lang="kk-KZ" sz="1100" dirty="0" smtClean="0">
                <a:latin typeface="Times New Roman" pitchFamily="18" charset="0"/>
                <a:cs typeface="Times New Roman" pitchFamily="18" charset="0"/>
              </a:rPr>
              <a:t>-14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4</a:t>
            </a:r>
            <a:r>
              <a:rPr lang="kk-KZ" sz="1100" smtClean="0">
                <a:latin typeface="Times New Roman" pitchFamily="18" charset="0"/>
                <a:cs typeface="Times New Roman" pitchFamily="18" charset="0"/>
              </a:rPr>
              <a:t>-6 </a:t>
            </a:r>
            <a:r>
              <a:rPr lang="kk-KZ" sz="1100" dirty="0" smtClean="0">
                <a:latin typeface="Times New Roman" pitchFamily="18" charset="0"/>
                <a:cs typeface="Times New Roman" pitchFamily="18" charset="0"/>
              </a:rPr>
              <a:t>градус 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26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27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37506</TotalTime>
  <Words>578</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7058</cp:revision>
  <cp:lastPrinted>2021-07-01T03:56:27Z</cp:lastPrinted>
  <dcterms:created xsi:type="dcterms:W3CDTF">2018-03-27T06:03:00Z</dcterms:created>
  <dcterms:modified xsi:type="dcterms:W3CDTF">2025-12-25T07:04:52Z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