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66" d="100"/>
          <a:sy n="66" d="100"/>
        </p:scale>
        <p:origin x="72" y="403"/>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1787687"/>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a:t>
                      </a:r>
                      <a:r>
                        <a:rPr lang="ru-RU" altLang="zh-CN" sz="1200" b="1" i="1" baseline="0" dirty="0">
                          <a:solidFill>
                            <a:srgbClr val="002060"/>
                          </a:solidFill>
                          <a:latin typeface="Times New Roman" panose="02020603050405020304" pitchFamily="18" charset="0"/>
                          <a:cs typeface="Times New Roman" panose="02020603050405020304" pitchFamily="18" charset="0"/>
                        </a:rPr>
                        <a:t> желто</a:t>
                      </a:r>
                      <a:r>
                        <a:rPr lang="kk-KZ" altLang="zh-CN" sz="1200" b="1" i="1" baseline="0" dirty="0">
                          <a:solidFill>
                            <a:srgbClr val="002060"/>
                          </a:solidFill>
                          <a:latin typeface="Times New Roman" panose="02020603050405020304" pitchFamily="18" charset="0"/>
                          <a:cs typeface="Times New Roman" panose="02020603050405020304" pitchFamily="18" charset="0"/>
                        </a:rPr>
                        <a:t>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25 желтоқсан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52705484"/>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7549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2869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42791"/>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26</a:t>
            </a:r>
            <a:r>
              <a:rPr lang="kk-KZ" sz="1100" b="1" kern="1400" dirty="0">
                <a:latin typeface="Times New Roman" panose="02020603050405020304" pitchFamily="18" charset="0"/>
                <a:cs typeface="Times New Roman" panose="02020603050405020304" pitchFamily="18" charset="0"/>
              </a:rPr>
              <a:t>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25 </a:t>
            </a:r>
            <a:r>
              <a:rPr lang="kk-KZ"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a:t>
            </a:r>
            <a:r>
              <a:rPr lang="kk-KZ" sz="1100" b="1" kern="1400" dirty="0">
                <a:latin typeface="Times New Roman" panose="02020603050405020304" pitchFamily="18" charset="0"/>
                <a:cs typeface="Times New Roman" panose="02020603050405020304" pitchFamily="18" charset="0"/>
              </a:rPr>
              <a:t> 26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Бұлтты, кей уақытта қар, бұрқасын. Оңтүстік-батыстан жел солтүстік-батысқа ауысады, күші 9-14, екпіні 15-20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және күндіз 10-12</a:t>
            </a:r>
            <a:r>
              <a:rPr lang="en-US"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аяз, күндіз әрі қарай төмендейді</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27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26</a:t>
            </a:r>
            <a:r>
              <a:rPr lang="kk-KZ" sz="1100" b="1" kern="1400" dirty="0">
                <a:latin typeface="Times New Roman" panose="02020603050405020304" pitchFamily="18" charset="0"/>
                <a:cs typeface="Times New Roman" panose="02020603050405020304" pitchFamily="18" charset="0"/>
              </a:rPr>
              <a:t>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27 желтоқсан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18-20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26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27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061231" y="2892329"/>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50133</TotalTime>
  <Words>615</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7166</cp:revision>
  <cp:lastPrinted>2025-07-15T07:11:11Z</cp:lastPrinted>
  <dcterms:created xsi:type="dcterms:W3CDTF">2018-03-27T06:03:00Z</dcterms:created>
  <dcterms:modified xsi:type="dcterms:W3CDTF">2025-12-25T06:04:58Z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