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26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25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26</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күндіз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Батыстан жел соғады, күші 5-10, күндіз екпіңі 14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аяз, </a:t>
            </a:r>
            <a:r>
              <a:rPr lang="kk-KZ" sz="1200" smtClean="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желтоқсанға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26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27</a:t>
            </a:r>
            <a:r>
              <a:rPr lang="kk-KZ" sz="1200" b="1" dirty="0" smtClean="0">
                <a:latin typeface="Times New Roman" pitchFamily="18" charset="0"/>
                <a:ea typeface="Times New Roman KZ" pitchFamily="18" charset="0"/>
                <a:cs typeface="Times New Roman" pitchFamily="18" charset="0"/>
              </a:rPr>
              <a:t> желтоқсан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түнде  қар, түман. Батыстан жел соғады, күші 3-8 м/с. Ауа температурасы 3-5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179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3719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0,74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21947</TotalTime>
  <Words>560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5524</cp:revision>
  <cp:lastPrinted>2021-07-01T03:56:27Z</cp:lastPrinted>
  <dcterms:created xsi:type="dcterms:W3CDTF">2018-03-27T06:03:00Z</dcterms:created>
  <dcterms:modified xsi:type="dcterms:W3CDTF">2025-12-25T06:46:38Z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