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16" y="-183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25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25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65584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26</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25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26</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28-30, күндіз 20-22 градус аяз,</a:t>
            </a:r>
            <a:r>
              <a:rPr lang="kk-KZ" sz="1100" dirty="0"/>
              <a:t> </a:t>
            </a:r>
            <a:r>
              <a:rPr lang="kk-KZ" sz="1100" dirty="0">
                <a:latin typeface="Times New Roman" pitchFamily="18" charset="0"/>
                <a:cs typeface="Times New Roman" pitchFamily="18" charset="0"/>
              </a:rPr>
              <a:t>күндіз одан әрі төмендейді.</a:t>
            </a:r>
          </a:p>
          <a:p>
            <a:pPr indent="182563" algn="ctr"/>
            <a:r>
              <a:rPr lang="kk-KZ" altLang="ru-RU" sz="1050" b="1" dirty="0">
                <a:solidFill>
                  <a:srgbClr val="000000"/>
                </a:solidFill>
                <a:latin typeface="Times New Roman" pitchFamily="18" charset="0"/>
                <a:cs typeface="Times New Roman" pitchFamily="18" charset="0"/>
              </a:rPr>
              <a:t>27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26</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27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20-22 градус </a:t>
            </a:r>
            <a:r>
              <a:rPr lang="kk-KZ" sz="1100" dirty="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26</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27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17658</TotalTime>
  <Words>593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7336</cp:revision>
  <cp:lastPrinted>2021-07-01T03:56:27Z</cp:lastPrinted>
  <dcterms:created xsi:type="dcterms:W3CDTF">2018-03-27T06:03:00Z</dcterms:created>
  <dcterms:modified xsi:type="dcterms:W3CDTF">2025-12-25T06:27:49Z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