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20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97914226"/>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359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25 </a:t>
            </a:r>
            <a:r>
              <a:rPr lang="kk-KZ" altLang="ru-RU" sz="1200" b="1" dirty="0">
                <a:latin typeface="Times New Roman" panose="02020603050405020304" pitchFamily="18" charset="0"/>
                <a:cs typeface="Times New Roman" panose="02020603050405020304" pitchFamily="18" charset="0"/>
              </a:rPr>
              <a:t>желтоқсанға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6985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25 </a:t>
            </a:r>
            <a:r>
              <a:rPr lang="kk-KZ" sz="1200" b="1" dirty="0">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26 </a:t>
            </a:r>
            <a:r>
              <a:rPr lang="ru-RU" sz="1200" b="1" dirty="0" err="1">
                <a:latin typeface="Times New Roman" panose="02020603050405020304" pitchFamily="18" charset="0"/>
                <a:cs typeface="Times New Roman" panose="02020603050405020304" pitchFamily="18" charset="0"/>
              </a:rPr>
              <a:t>желтоқсан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және таңертең қар жауады, кей уақыттарда қатты қар, жаяу бұрқасын. Кей уақыттарда тұман .Батыстан, оңтүстік-батыстан жел соғады, күші 9-14 м/с. Ауа температурасы түнде және күндіз 10-12 градус аяз, күндіз одан әрі төмендейді.</a:t>
            </a:r>
          </a:p>
          <a:p>
            <a:pPr algn="ctr"/>
            <a:r>
              <a:rPr lang="kk-KZ" altLang="ru-RU" sz="1150" b="1" smtClean="0">
                <a:latin typeface="Times New Roman" panose="02020603050405020304" pitchFamily="18" charset="0"/>
                <a:cs typeface="Times New Roman" panose="02020603050405020304" pitchFamily="18" charset="0"/>
              </a:rPr>
              <a:t>27 </a:t>
            </a:r>
            <a:r>
              <a:rPr lang="kk-KZ" altLang="ru-RU" sz="1150" b="1" dirty="0">
                <a:latin typeface="Times New Roman" panose="02020603050405020304" pitchFamily="18" charset="0"/>
                <a:cs typeface="Times New Roman" panose="02020603050405020304" pitchFamily="18" charset="0"/>
              </a:rPr>
              <a:t>желтоқсанға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26 </a:t>
            </a:r>
            <a:r>
              <a:rPr lang="ru-RU" sz="1150" b="1" dirty="0" err="1">
                <a:latin typeface="Times New Roman" panose="02020603050405020304" pitchFamily="18" charset="0"/>
                <a:cs typeface="Times New Roman" panose="02020603050405020304" pitchFamily="18" charset="0"/>
              </a:rPr>
              <a:t>желтоқсан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27 </a:t>
            </a:r>
            <a:r>
              <a:rPr lang="kk-KZ" altLang="ru-RU" sz="1150" b="1" dirty="0">
                <a:latin typeface="Times New Roman" panose="02020603050405020304" pitchFamily="18" charset="0"/>
                <a:cs typeface="Times New Roman" panose="02020603050405020304" pitchFamily="18" charset="0"/>
              </a:rPr>
              <a:t>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соғатын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оңтүстік-шығысқа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a:t>
            </a:r>
            <a:r>
              <a:rPr lang="ru-RU" sz="1150" dirty="0" err="1">
                <a:latin typeface="Times New Roman" panose="02020603050405020304" pitchFamily="18" charset="0"/>
                <a:cs typeface="Times New Roman" panose="02020603050405020304" pitchFamily="18" charset="0"/>
              </a:rPr>
              <a:t>с.Ауа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20–22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83782745"/>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25279</TotalTime>
  <Words>581</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5026</cp:revision>
  <cp:lastPrinted>2021-07-01T03:56:27Z</cp:lastPrinted>
  <dcterms:created xsi:type="dcterms:W3CDTF">2018-03-27T06:03:00Z</dcterms:created>
  <dcterms:modified xsi:type="dcterms:W3CDTF">2025-12-25T08:05:54Z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