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7" d="100"/>
          <a:sy n="107" d="100"/>
        </p:scale>
        <p:origin x="59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1949405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59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185214"/>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желтоқсан</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a:t>
            </a:r>
            <a:r>
              <a:rPr lang="kk-KZ" sz="1200" dirty="0" smtClean="0">
                <a:solidFill>
                  <a:prstClr val="black"/>
                </a:solidFill>
                <a:latin typeface="Times New Roman" pitchFamily="18" charset="0"/>
                <a:cs typeface="Times New Roman" pitchFamily="18" charset="0"/>
              </a:rPr>
              <a:t>, күндіз қар, бұрқасын, көктайғақ. </a:t>
            </a:r>
            <a:r>
              <a:rPr lang="kk-KZ" sz="1200" dirty="0" smtClean="0">
                <a:solidFill>
                  <a:prstClr val="black"/>
                </a:solidFill>
                <a:latin typeface="Times New Roman" pitchFamily="18" charset="0"/>
                <a:cs typeface="Times New Roman" pitchFamily="18" charset="0"/>
              </a:rPr>
              <a:t>Оңтүстік-</a:t>
            </a:r>
            <a:r>
              <a:rPr lang="kk-KZ" sz="1200" dirty="0" smtClean="0">
                <a:solidFill>
                  <a:prstClr val="black"/>
                </a:solidFill>
                <a:latin typeface="Times New Roman" pitchFamily="18" charset="0"/>
                <a:cs typeface="Times New Roman" pitchFamily="18" charset="0"/>
              </a:rPr>
              <a:t>шығыстан соғатын жел солтүстік-батысқа ауысады, </a:t>
            </a:r>
            <a:r>
              <a:rPr lang="kk-KZ" sz="1200" dirty="0" smtClean="0">
                <a:solidFill>
                  <a:prstClr val="black"/>
                </a:solidFill>
                <a:latin typeface="Times New Roman" pitchFamily="18" charset="0"/>
                <a:cs typeface="Times New Roman" pitchFamily="18" charset="0"/>
              </a:rPr>
              <a:t>күші 7-12, екпіні </a:t>
            </a:r>
            <a:r>
              <a:rPr lang="kk-KZ" sz="1200" dirty="0" smtClean="0">
                <a:solidFill>
                  <a:prstClr val="black"/>
                </a:solidFill>
                <a:latin typeface="Times New Roman" pitchFamily="18" charset="0"/>
                <a:cs typeface="Times New Roman" pitchFamily="18" charset="0"/>
              </a:rPr>
              <a:t>15-20, күндіз кей уақыттарда 23 </a:t>
            </a:r>
            <a:r>
              <a:rPr lang="kk-KZ" sz="1200" dirty="0" smtClean="0">
                <a:solidFill>
                  <a:prstClr val="black"/>
                </a:solidFill>
                <a:latin typeface="Times New Roman" pitchFamily="18" charset="0"/>
                <a:cs typeface="Times New Roman" pitchFamily="18" charset="0"/>
              </a:rPr>
              <a:t>м/с. 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5-7</a:t>
            </a:r>
            <a:r>
              <a:rPr lang="kk-KZ" sz="1200" dirty="0" smtClean="0">
                <a:solidFill>
                  <a:prstClr val="black"/>
                </a:solidFill>
                <a:latin typeface="Times New Roman" pitchFamily="18" charset="0"/>
                <a:cs typeface="Times New Roman" pitchFamily="18" charset="0"/>
              </a:rPr>
              <a:t>° аяз, </a:t>
            </a:r>
            <a:r>
              <a:rPr lang="kk-KZ" sz="1200" dirty="0" smtClean="0">
                <a:solidFill>
                  <a:prstClr val="black"/>
                </a:solidFill>
                <a:latin typeface="Times New Roman" pitchFamily="18" charset="0"/>
                <a:cs typeface="Times New Roman" pitchFamily="18" charset="0"/>
              </a:rPr>
              <a:t>күндіз </a:t>
            </a:r>
            <a:r>
              <a:rPr lang="kk-KZ" sz="1200" dirty="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 аяз-1° жылы </a:t>
            </a:r>
            <a:r>
              <a:rPr lang="kk-KZ" sz="1200" dirty="0" smtClean="0">
                <a:solidFill>
                  <a:prstClr val="black"/>
                </a:solidFill>
                <a:latin typeface="Times New Roman" pitchFamily="18" charset="0"/>
                <a:cs typeface="Times New Roman" pitchFamily="18" charset="0"/>
              </a:rPr>
              <a:t>күтіледі.</a:t>
            </a: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itchFamily="18" charset="0"/>
                <a:cs typeface="Times New Roman"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kk-KZ" altLang="ru-RU" sz="1200" b="1" dirty="0">
                <a:latin typeface="Times New Roman" panose="02020603050405020304" pitchFamily="18" charset="0"/>
                <a:cs typeface="Times New Roman" panose="02020603050405020304" pitchFamily="18" charset="0"/>
              </a:rPr>
              <a:t>желтоқсанға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27 </a:t>
            </a:r>
            <a:r>
              <a:rPr lang="kk-KZ" sz="1200" b="1" dirty="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қар, бұрқасын. Жел солтүстік-батыстан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екпіні </a:t>
            </a:r>
            <a:r>
              <a:rPr lang="kk-KZ" sz="1200" dirty="0" smtClean="0">
                <a:solidFill>
                  <a:prstClr val="black"/>
                </a:solidFill>
                <a:latin typeface="Times New Roman" pitchFamily="18" charset="0"/>
                <a:cs typeface="Times New Roman" pitchFamily="18" charset="0"/>
              </a:rPr>
              <a:t>15 </a:t>
            </a:r>
            <a:r>
              <a:rPr lang="kk-KZ" sz="1200" dirty="0" smtClean="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20-22</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52787" y="234220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70142" y="325623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82637090"/>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6104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a:t>
                      </a:r>
                      <a:r>
                        <a:rPr lang="kk-KZ" sz="900" dirty="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0,430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86</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0,216</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0,153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715475428"/>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Иманғабасова А.Т.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23034</TotalTime>
  <Words>661</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4191</cp:revision>
  <cp:lastPrinted>2021-07-01T03:56:27Z</cp:lastPrinted>
  <dcterms:created xsi:type="dcterms:W3CDTF">2018-03-27T06:03:00Z</dcterms:created>
  <dcterms:modified xsi:type="dcterms:W3CDTF">2025-12-25T07:36:25Z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