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361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27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58406" y="268948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</a:t>
            </a:r>
            <a:r>
              <a:rPr lang="kk-KZ" sz="1100" smtClean="0">
                <a:solidFill>
                  <a:schemeClr val="tx1"/>
                </a:solidFill>
              </a:rPr>
              <a:t>осадков. </a:t>
            </a:r>
            <a:r>
              <a:rPr lang="kk-KZ" sz="1100" dirty="0" smtClean="0">
                <a:solidFill>
                  <a:schemeClr val="tx1"/>
                </a:solidFill>
              </a:rPr>
              <a:t>Ночью и утром </a:t>
            </a:r>
            <a:r>
              <a:rPr lang="kk-KZ" sz="1100" dirty="0" smtClean="0">
                <a:solidFill>
                  <a:schemeClr val="tx1"/>
                </a:solidFill>
              </a:rPr>
              <a:t>туман, </a:t>
            </a:r>
            <a:r>
              <a:rPr lang="ru-RU" sz="1100" dirty="0" smtClean="0">
                <a:solidFill>
                  <a:schemeClr val="tx1"/>
                </a:solidFill>
              </a:rPr>
              <a:t>на </a:t>
            </a:r>
            <a:r>
              <a:rPr lang="ru-RU" sz="1100" dirty="0">
                <a:solidFill>
                  <a:schemeClr val="tx1"/>
                </a:solidFill>
              </a:rPr>
              <a:t>дорогах гололедица.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</a:t>
            </a:r>
            <a:r>
              <a:rPr lang="ru-RU" sz="1100" dirty="0">
                <a:solidFill>
                  <a:schemeClr val="tx1"/>
                </a:solidFill>
              </a:rPr>
              <a:t>-</a:t>
            </a:r>
            <a:r>
              <a:rPr lang="kk-KZ" sz="1100" dirty="0">
                <a:solidFill>
                  <a:schemeClr val="tx1"/>
                </a:solidFill>
              </a:rPr>
              <a:t>8</a:t>
            </a:r>
            <a:r>
              <a:rPr lang="ru-RU" sz="1100" dirty="0">
                <a:solidFill>
                  <a:schemeClr val="tx1"/>
                </a:solidFill>
              </a:rPr>
              <a:t>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>
                <a:solidFill>
                  <a:schemeClr val="tx1"/>
                </a:solidFill>
              </a:rPr>
              <a:t>мороза, днем </a:t>
            </a:r>
            <a:r>
              <a:rPr lang="ru-RU" sz="1100" dirty="0" smtClean="0">
                <a:solidFill>
                  <a:schemeClr val="tx1"/>
                </a:solidFill>
              </a:rPr>
              <a:t>3-5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Временами туман.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2-7 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7320921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28 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29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27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27671</TotalTime>
  <Words>786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6693</cp:revision>
  <cp:lastPrinted>2021-07-01T09:11:30Z</cp:lastPrinted>
  <dcterms:created xsi:type="dcterms:W3CDTF">2018-03-27T06:03:00Z</dcterms:created>
  <dcterms:modified xsi:type="dcterms:W3CDTF">2025-12-27T05:43:26Z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