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0931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1927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низовая метель.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с переходом на юго-восточный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снег, </a:t>
            </a:r>
            <a:r>
              <a:rPr lang="ru-RU" sz="1100" dirty="0" smtClean="0">
                <a:latin typeface="Times New Roman"/>
                <a:ea typeface="Calibri"/>
              </a:rPr>
              <a:t>низовая метель</a:t>
            </a:r>
            <a:r>
              <a:rPr lang="ru-RU" sz="1100" dirty="0">
                <a:latin typeface="Times New Roman"/>
                <a:ea typeface="Calibri"/>
              </a:rPr>
              <a:t>. Ветер юго-западный 9-14 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10-12 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36145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6448</cp:revision>
  <cp:lastPrinted>2021-07-01T03:56:27Z</cp:lastPrinted>
  <dcterms:created xsi:type="dcterms:W3CDTF">2018-03-27T06:03:00Z</dcterms:created>
  <dcterms:modified xsi:type="dcterms:W3CDTF">2025-12-27T06:20:22Z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