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430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18-20, 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814539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5468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994</cp:revision>
  <cp:lastPrinted>2021-07-01T03:56:27Z</cp:lastPrinted>
  <dcterms:created xsi:type="dcterms:W3CDTF">2024-09-22T07:48:17Z</dcterms:created>
  <dcterms:modified xsi:type="dcterms:W3CDTF">2025-12-27T07:27:54Z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