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66" d="100"/>
          <a:sy n="66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1742807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27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27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306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южный, юго-восточный 3-8 м/с. Температура воздуха ночью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23-25, днем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12-14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туман.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юго-восточный 5-10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 -12-14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13841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</a:t>
            </a:r>
            <a:r>
              <a:rPr lang="ru-RU"/>
              <a:t>способствовать </a:t>
            </a:r>
            <a:r>
              <a:rPr lang="ru-RU" b="1"/>
              <a:t>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61461314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3124</TotalTime>
  <Words>645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295</cp:revision>
  <dcterms:modified xsi:type="dcterms:W3CDTF">2025-12-27T08:39:40Z</dcterms:modified>
</cp:coreProperties>
</file>