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5314131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361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6224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28 декабря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днем снег,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29 декабря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гололед. Ветер южный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7-9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декабря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5325957"/>
              </p:ext>
            </p:extLst>
          </p:nvPr>
        </p:nvGraphicFramePr>
        <p:xfrm>
          <a:off x="5049291" y="4019787"/>
          <a:ext cx="4613617" cy="2289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199698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декабря, ночью 29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Әбдіғали Т.М.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58486</TotalTime>
  <Words>599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6634</cp:revision>
  <cp:lastPrinted>2021-02-03T11:37:00Z</cp:lastPrinted>
  <dcterms:created xsi:type="dcterms:W3CDTF">2018-03-27T06:03:00Z</dcterms:created>
  <dcterms:modified xsi:type="dcterms:W3CDTF">2025-12-27T06:41:59Z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